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601200" cy="5486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033" userDrawn="1">
          <p15:clr>
            <a:srgbClr val="A4A3A4"/>
          </p15:clr>
        </p15:guide>
        <p15:guide id="2" pos="20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3CA39-541F-2340-919F-3B44F4081C45}" v="63" dt="2024-02-27T03:25:57.4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94"/>
  </p:normalViewPr>
  <p:slideViewPr>
    <p:cSldViewPr>
      <p:cViewPr>
        <p:scale>
          <a:sx n="148" d="100"/>
          <a:sy n="148" d="100"/>
        </p:scale>
        <p:origin x="608" y="184"/>
      </p:cViewPr>
      <p:guideLst>
        <p:guide orient="horz" pos="2033"/>
        <p:guide pos="20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ade, Jessica (NIH/NIBIB) [E]" userId="176c6f79-d34f-4e19-945b-9748699a019d" providerId="ADAL" clId="{6983CA39-541F-2340-919F-3B44F4081C45}"/>
    <pc:docChg chg="undo custSel addSld delSld modSld modMainMaster">
      <pc:chgData name="Meade, Jessica (NIH/NIBIB) [E]" userId="176c6f79-d34f-4e19-945b-9748699a019d" providerId="ADAL" clId="{6983CA39-541F-2340-919F-3B44F4081C45}" dt="2024-02-27T03:30:42.466" v="418" actId="14100"/>
      <pc:docMkLst>
        <pc:docMk/>
      </pc:docMkLst>
      <pc:sldChg chg="addSp delSp modSp mod">
        <pc:chgData name="Meade, Jessica (NIH/NIBIB) [E]" userId="176c6f79-d34f-4e19-945b-9748699a019d" providerId="ADAL" clId="{6983CA39-541F-2340-919F-3B44F4081C45}" dt="2024-02-27T02:45:30.172" v="118" actId="962"/>
        <pc:sldMkLst>
          <pc:docMk/>
          <pc:sldMk cId="0" sldId="256"/>
        </pc:sldMkLst>
        <pc:spChg chg="mod">
          <ac:chgData name="Meade, Jessica (NIH/NIBIB) [E]" userId="176c6f79-d34f-4e19-945b-9748699a019d" providerId="ADAL" clId="{6983CA39-541F-2340-919F-3B44F4081C45}" dt="2024-02-27T02:45:26.353" v="117" actId="962"/>
          <ac:spMkLst>
            <pc:docMk/>
            <pc:sldMk cId="0" sldId="256"/>
            <ac:spMk id="2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k cId="0" sldId="256"/>
            <ac:spMk id="3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k cId="0" sldId="256"/>
            <ac:spMk id="9" creationId="{00000000-0000-0000-0000-000000000000}"/>
          </ac:spMkLst>
        </pc:spChg>
        <pc:spChg chg="add del mod">
          <ac:chgData name="Meade, Jessica (NIH/NIBIB) [E]" userId="176c6f79-d34f-4e19-945b-9748699a019d" providerId="ADAL" clId="{6983CA39-541F-2340-919F-3B44F4081C45}" dt="2024-02-27T02:25:14.852" v="4"/>
          <ac:spMkLst>
            <pc:docMk/>
            <pc:sldMk cId="0" sldId="256"/>
            <ac:spMk id="10" creationId="{DCC8FBDB-B69C-926C-BAF4-7559BDADCCB1}"/>
          </ac:spMkLst>
        </pc:spChg>
        <pc:grpChg chg="mod">
          <ac:chgData name="Meade, Jessica (NIH/NIBIB) [E]" userId="176c6f79-d34f-4e19-945b-9748699a019d" providerId="ADAL" clId="{6983CA39-541F-2340-919F-3B44F4081C45}" dt="2024-02-27T02:45:30.172" v="118" actId="962"/>
          <ac:grpSpMkLst>
            <pc:docMk/>
            <pc:sldMk cId="0" sldId="256"/>
            <ac:grpSpMk id="4" creationId="{00000000-0000-0000-0000-000000000000}"/>
          </ac:grpSpMkLst>
        </pc:grpChg>
        <pc:picChg chg="mod">
          <ac:chgData name="Meade, Jessica (NIH/NIBIB) [E]" userId="176c6f79-d34f-4e19-945b-9748699a019d" providerId="ADAL" clId="{6983CA39-541F-2340-919F-3B44F4081C45}" dt="2024-02-27T02:26:09.738" v="7"/>
          <ac:picMkLst>
            <pc:docMk/>
            <pc:sldMk cId="0" sldId="256"/>
            <ac:picMk id="5" creationId="{00000000-0000-0000-0000-000000000000}"/>
          </ac:picMkLst>
        </pc:picChg>
        <pc:picChg chg="mod">
          <ac:chgData name="Meade, Jessica (NIH/NIBIB) [E]" userId="176c6f79-d34f-4e19-945b-9748699a019d" providerId="ADAL" clId="{6983CA39-541F-2340-919F-3B44F4081C45}" dt="2024-02-27T02:26:09.738" v="7"/>
          <ac:picMkLst>
            <pc:docMk/>
            <pc:sldMk cId="0" sldId="256"/>
            <ac:picMk id="6" creationId="{00000000-0000-0000-0000-000000000000}"/>
          </ac:picMkLst>
        </pc:picChg>
        <pc:picChg chg="mod">
          <ac:chgData name="Meade, Jessica (NIH/NIBIB) [E]" userId="176c6f79-d34f-4e19-945b-9748699a019d" providerId="ADAL" clId="{6983CA39-541F-2340-919F-3B44F4081C45}" dt="2024-02-27T02:26:09.738" v="7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Meade, Jessica (NIH/NIBIB) [E]" userId="176c6f79-d34f-4e19-945b-9748699a019d" providerId="ADAL" clId="{6983CA39-541F-2340-919F-3B44F4081C45}" dt="2024-02-27T02:26:09.738" v="7"/>
          <ac:picMkLst>
            <pc:docMk/>
            <pc:sldMk cId="0" sldId="256"/>
            <ac:picMk id="8" creationId="{00000000-0000-0000-0000-000000000000}"/>
          </ac:picMkLst>
        </pc:picChg>
      </pc:sldChg>
      <pc:sldChg chg="addSp modSp mod">
        <pc:chgData name="Meade, Jessica (NIH/NIBIB) [E]" userId="176c6f79-d34f-4e19-945b-9748699a019d" providerId="ADAL" clId="{6983CA39-541F-2340-919F-3B44F4081C45}" dt="2024-02-27T02:28:47.592" v="19" actId="962"/>
        <pc:sldMkLst>
          <pc:docMk/>
          <pc:sldMk cId="0" sldId="257"/>
        </pc:sldMkLst>
        <pc:spChg chg="mod">
          <ac:chgData name="Meade, Jessica (NIH/NIBIB) [E]" userId="176c6f79-d34f-4e19-945b-9748699a019d" providerId="ADAL" clId="{6983CA39-541F-2340-919F-3B44F4081C45}" dt="2024-02-27T02:28:47.592" v="19" actId="962"/>
          <ac:spMkLst>
            <pc:docMk/>
            <pc:sldMk cId="0" sldId="257"/>
            <ac:spMk id="2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2:27:32.546" v="10" actId="171"/>
          <ac:spMkLst>
            <pc:docMk/>
            <pc:sldMk cId="0" sldId="257"/>
            <ac:spMk id="3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k cId="0" sldId="257"/>
            <ac:spMk id="5" creationId="{00000000-0000-0000-0000-000000000000}"/>
          </ac:spMkLst>
        </pc:spChg>
        <pc:spChg chg="add mod">
          <ac:chgData name="Meade, Jessica (NIH/NIBIB) [E]" userId="176c6f79-d34f-4e19-945b-9748699a019d" providerId="ADAL" clId="{6983CA39-541F-2340-919F-3B44F4081C45}" dt="2024-02-27T02:28:47.592" v="19" actId="962"/>
          <ac:spMkLst>
            <pc:docMk/>
            <pc:sldMk cId="0" sldId="257"/>
            <ac:spMk id="8" creationId="{F242BAA9-EAD2-4D0A-EFC5-C637E6F579CB}"/>
          </ac:spMkLst>
        </pc:spChg>
        <pc:grpChg chg="mod">
          <ac:chgData name="Meade, Jessica (NIH/NIBIB) [E]" userId="176c6f79-d34f-4e19-945b-9748699a019d" providerId="ADAL" clId="{6983CA39-541F-2340-919F-3B44F4081C45}" dt="2024-02-27T02:26:09.738" v="7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Meade, Jessica (NIH/NIBIB) [E]" userId="176c6f79-d34f-4e19-945b-9748699a019d" providerId="ADAL" clId="{6983CA39-541F-2340-919F-3B44F4081C45}" dt="2024-02-27T02:26:09.738" v="7"/>
          <ac:picMkLst>
            <pc:docMk/>
            <pc:sldMk cId="0" sldId="257"/>
            <ac:picMk id="6" creationId="{00000000-0000-0000-0000-000000000000}"/>
          </ac:picMkLst>
        </pc:picChg>
        <pc:picChg chg="mod">
          <ac:chgData name="Meade, Jessica (NIH/NIBIB) [E]" userId="176c6f79-d34f-4e19-945b-9748699a019d" providerId="ADAL" clId="{6983CA39-541F-2340-919F-3B44F4081C45}" dt="2024-02-27T02:26:09.738" v="7"/>
          <ac:picMkLst>
            <pc:docMk/>
            <pc:sldMk cId="0" sldId="257"/>
            <ac:picMk id="7" creationId="{00000000-0000-0000-0000-000000000000}"/>
          </ac:picMkLst>
        </pc:picChg>
      </pc:sldChg>
      <pc:sldChg chg="addSp delSp modSp mod">
        <pc:chgData name="Meade, Jessica (NIH/NIBIB) [E]" userId="176c6f79-d34f-4e19-945b-9748699a019d" providerId="ADAL" clId="{6983CA39-541F-2340-919F-3B44F4081C45}" dt="2024-02-27T02:45:16.264" v="116" actId="962"/>
        <pc:sldMkLst>
          <pc:docMk/>
          <pc:sldMk cId="0" sldId="258"/>
        </pc:sldMkLst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k cId="0" sldId="258"/>
            <ac:spMk id="2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k cId="0" sldId="258"/>
            <ac:spMk id="3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k cId="0" sldId="258"/>
            <ac:spMk id="4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k cId="0" sldId="258"/>
            <ac:spMk id="5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2:30:26.050" v="32" actId="1076"/>
          <ac:spMkLst>
            <pc:docMk/>
            <pc:sldMk cId="0" sldId="258"/>
            <ac:spMk id="6" creationId="{00000000-0000-0000-0000-000000000000}"/>
          </ac:spMkLst>
        </pc:spChg>
        <pc:spChg chg="add mod">
          <ac:chgData name="Meade, Jessica (NIH/NIBIB) [E]" userId="176c6f79-d34f-4e19-945b-9748699a019d" providerId="ADAL" clId="{6983CA39-541F-2340-919F-3B44F4081C45}" dt="2024-02-27T02:28:32.466" v="18" actId="962"/>
          <ac:spMkLst>
            <pc:docMk/>
            <pc:sldMk cId="0" sldId="258"/>
            <ac:spMk id="8" creationId="{92BA1D77-52F4-C9F2-6B2B-5C7009EA7158}"/>
          </ac:spMkLst>
        </pc:spChg>
        <pc:spChg chg="add mod">
          <ac:chgData name="Meade, Jessica (NIH/NIBIB) [E]" userId="176c6f79-d34f-4e19-945b-9748699a019d" providerId="ADAL" clId="{6983CA39-541F-2340-919F-3B44F4081C45}" dt="2024-02-27T02:30:27.203" v="35" actId="1076"/>
          <ac:spMkLst>
            <pc:docMk/>
            <pc:sldMk cId="0" sldId="258"/>
            <ac:spMk id="9" creationId="{43F78554-567F-E305-D9D8-CA93581722FA}"/>
          </ac:spMkLst>
        </pc:spChg>
        <pc:spChg chg="add mod">
          <ac:chgData name="Meade, Jessica (NIH/NIBIB) [E]" userId="176c6f79-d34f-4e19-945b-9748699a019d" providerId="ADAL" clId="{6983CA39-541F-2340-919F-3B44F4081C45}" dt="2024-02-27T02:28:55.376" v="21" actId="167"/>
          <ac:spMkLst>
            <pc:docMk/>
            <pc:sldMk cId="0" sldId="258"/>
            <ac:spMk id="10" creationId="{9902F40E-8610-898C-F200-8989301DEB50}"/>
          </ac:spMkLst>
        </pc:spChg>
        <pc:spChg chg="add mod">
          <ac:chgData name="Meade, Jessica (NIH/NIBIB) [E]" userId="176c6f79-d34f-4e19-945b-9748699a019d" providerId="ADAL" clId="{6983CA39-541F-2340-919F-3B44F4081C45}" dt="2024-02-27T02:30:45.829" v="36"/>
          <ac:spMkLst>
            <pc:docMk/>
            <pc:sldMk cId="0" sldId="258"/>
            <ac:spMk id="11" creationId="{22409BC1-47C9-8A43-5809-3795846A2212}"/>
          </ac:spMkLst>
        </pc:spChg>
        <pc:spChg chg="add mod">
          <ac:chgData name="Meade, Jessica (NIH/NIBIB) [E]" userId="176c6f79-d34f-4e19-945b-9748699a019d" providerId="ADAL" clId="{6983CA39-541F-2340-919F-3B44F4081C45}" dt="2024-02-27T02:30:45.829" v="36"/>
          <ac:spMkLst>
            <pc:docMk/>
            <pc:sldMk cId="0" sldId="258"/>
            <ac:spMk id="12" creationId="{F3395BC6-258C-67FD-DD2C-6FAF1691784E}"/>
          </ac:spMkLst>
        </pc:spChg>
        <pc:spChg chg="add mod">
          <ac:chgData name="Meade, Jessica (NIH/NIBIB) [E]" userId="176c6f79-d34f-4e19-945b-9748699a019d" providerId="ADAL" clId="{6983CA39-541F-2340-919F-3B44F4081C45}" dt="2024-02-27T02:31:07.007" v="37"/>
          <ac:spMkLst>
            <pc:docMk/>
            <pc:sldMk cId="0" sldId="258"/>
            <ac:spMk id="13" creationId="{15B8A287-7912-FE09-F432-9FE6DC0A8C34}"/>
          </ac:spMkLst>
        </pc:spChg>
        <pc:spChg chg="add mod topLvl">
          <ac:chgData name="Meade, Jessica (NIH/NIBIB) [E]" userId="176c6f79-d34f-4e19-945b-9748699a019d" providerId="ADAL" clId="{6983CA39-541F-2340-919F-3B44F4081C45}" dt="2024-02-27T02:37:00.901" v="102"/>
          <ac:spMkLst>
            <pc:docMk/>
            <pc:sldMk cId="0" sldId="258"/>
            <ac:spMk id="19" creationId="{2FB6B838-C8AE-2275-403C-67BF39EFEFC7}"/>
          </ac:spMkLst>
        </pc:spChg>
        <pc:spChg chg="add mod topLvl">
          <ac:chgData name="Meade, Jessica (NIH/NIBIB) [E]" userId="176c6f79-d34f-4e19-945b-9748699a019d" providerId="ADAL" clId="{6983CA39-541F-2340-919F-3B44F4081C45}" dt="2024-02-27T02:35:02.032" v="76" actId="1076"/>
          <ac:spMkLst>
            <pc:docMk/>
            <pc:sldMk cId="0" sldId="258"/>
            <ac:spMk id="20" creationId="{E23D0819-27A3-2D9F-40BF-E30B2428BF29}"/>
          </ac:spMkLst>
        </pc:spChg>
        <pc:spChg chg="add del mod topLvl">
          <ac:chgData name="Meade, Jessica (NIH/NIBIB) [E]" userId="176c6f79-d34f-4e19-945b-9748699a019d" providerId="ADAL" clId="{6983CA39-541F-2340-919F-3B44F4081C45}" dt="2024-02-27T02:32:55.522" v="58" actId="11529"/>
          <ac:spMkLst>
            <pc:docMk/>
            <pc:sldMk cId="0" sldId="258"/>
            <ac:spMk id="22" creationId="{70F3B80E-0102-95B3-963F-B017DD917D1A}"/>
          </ac:spMkLst>
        </pc:spChg>
        <pc:spChg chg="add mod">
          <ac:chgData name="Meade, Jessica (NIH/NIBIB) [E]" userId="176c6f79-d34f-4e19-945b-9748699a019d" providerId="ADAL" clId="{6983CA39-541F-2340-919F-3B44F4081C45}" dt="2024-02-27T02:33:11.916" v="62" actId="2085"/>
          <ac:spMkLst>
            <pc:docMk/>
            <pc:sldMk cId="0" sldId="258"/>
            <ac:spMk id="24" creationId="{512E5276-3B1C-B742-5F96-B6A3CDC28518}"/>
          </ac:spMkLst>
        </pc:spChg>
        <pc:grpChg chg="add mod">
          <ac:chgData name="Meade, Jessica (NIH/NIBIB) [E]" userId="176c6f79-d34f-4e19-945b-9748699a019d" providerId="ADAL" clId="{6983CA39-541F-2340-919F-3B44F4081C45}" dt="2024-02-27T02:31:13.909" v="41" actId="1076"/>
          <ac:grpSpMkLst>
            <pc:docMk/>
            <pc:sldMk cId="0" sldId="258"/>
            <ac:grpSpMk id="14" creationId="{96FF38C4-1C47-A81C-C7B3-93CE73D1C94B}"/>
          </ac:grpSpMkLst>
        </pc:grpChg>
        <pc:grpChg chg="add del topLvl">
          <ac:chgData name="Meade, Jessica (NIH/NIBIB) [E]" userId="176c6f79-d34f-4e19-945b-9748699a019d" providerId="ADAL" clId="{6983CA39-541F-2340-919F-3B44F4081C45}" dt="2024-02-27T02:32:59.304" v="59" actId="164"/>
          <ac:grpSpMkLst>
            <pc:docMk/>
            <pc:sldMk cId="0" sldId="258"/>
            <ac:grpSpMk id="21" creationId="{3A726875-7132-8CB3-EBDE-9DC6871CFBAF}"/>
          </ac:grpSpMkLst>
        </pc:grpChg>
        <pc:grpChg chg="add del">
          <ac:chgData name="Meade, Jessica (NIH/NIBIB) [E]" userId="176c6f79-d34f-4e19-945b-9748699a019d" providerId="ADAL" clId="{6983CA39-541F-2340-919F-3B44F4081C45}" dt="2024-02-27T02:32:51.307" v="54" actId="164"/>
          <ac:grpSpMkLst>
            <pc:docMk/>
            <pc:sldMk cId="0" sldId="258"/>
            <ac:grpSpMk id="23" creationId="{09A92F3B-012F-B914-9A5D-D5BFB43D3D40}"/>
          </ac:grpSpMkLst>
        </pc:grpChg>
        <pc:grpChg chg="add mod">
          <ac:chgData name="Meade, Jessica (NIH/NIBIB) [E]" userId="176c6f79-d34f-4e19-945b-9748699a019d" providerId="ADAL" clId="{6983CA39-541F-2340-919F-3B44F4081C45}" dt="2024-02-27T02:45:16.264" v="116" actId="962"/>
          <ac:grpSpMkLst>
            <pc:docMk/>
            <pc:sldMk cId="0" sldId="258"/>
            <ac:grpSpMk id="25" creationId="{51487BCB-2F15-F978-5C47-4D997B92B978}"/>
          </ac:grpSpMkLst>
        </pc:grpChg>
        <pc:picChg chg="mod">
          <ac:chgData name="Meade, Jessica (NIH/NIBIB) [E]" userId="176c6f79-d34f-4e19-945b-9748699a019d" providerId="ADAL" clId="{6983CA39-541F-2340-919F-3B44F4081C45}" dt="2024-02-27T02:26:09.738" v="7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Meade, Jessica (NIH/NIBIB) [E]" userId="176c6f79-d34f-4e19-945b-9748699a019d" providerId="ADAL" clId="{6983CA39-541F-2340-919F-3B44F4081C45}" dt="2024-02-27T02:31:07.007" v="37"/>
          <ac:picMkLst>
            <pc:docMk/>
            <pc:sldMk cId="0" sldId="258"/>
            <ac:picMk id="15" creationId="{3A1CD7C6-C2DD-E1E0-6E84-E26B9FACEE72}"/>
          </ac:picMkLst>
        </pc:picChg>
        <pc:picChg chg="mod">
          <ac:chgData name="Meade, Jessica (NIH/NIBIB) [E]" userId="176c6f79-d34f-4e19-945b-9748699a019d" providerId="ADAL" clId="{6983CA39-541F-2340-919F-3B44F4081C45}" dt="2024-02-27T02:31:07.007" v="37"/>
          <ac:picMkLst>
            <pc:docMk/>
            <pc:sldMk cId="0" sldId="258"/>
            <ac:picMk id="16" creationId="{649872D1-4231-3FFD-7279-174F23967B79}"/>
          </ac:picMkLst>
        </pc:picChg>
        <pc:picChg chg="mod">
          <ac:chgData name="Meade, Jessica (NIH/NIBIB) [E]" userId="176c6f79-d34f-4e19-945b-9748699a019d" providerId="ADAL" clId="{6983CA39-541F-2340-919F-3B44F4081C45}" dt="2024-02-27T02:31:07.007" v="37"/>
          <ac:picMkLst>
            <pc:docMk/>
            <pc:sldMk cId="0" sldId="258"/>
            <ac:picMk id="17" creationId="{D62CE352-9F34-C0FC-CD52-20CF2999C3B5}"/>
          </ac:picMkLst>
        </pc:picChg>
        <pc:picChg chg="mod">
          <ac:chgData name="Meade, Jessica (NIH/NIBIB) [E]" userId="176c6f79-d34f-4e19-945b-9748699a019d" providerId="ADAL" clId="{6983CA39-541F-2340-919F-3B44F4081C45}" dt="2024-02-27T02:31:07.007" v="37"/>
          <ac:picMkLst>
            <pc:docMk/>
            <pc:sldMk cId="0" sldId="258"/>
            <ac:picMk id="18" creationId="{DBD18C4C-8BBB-0A70-54A3-5A18C27AB88B}"/>
          </ac:picMkLst>
        </pc:picChg>
      </pc:sldChg>
      <pc:sldChg chg="addSp modSp mod">
        <pc:chgData name="Meade, Jessica (NIH/NIBIB) [E]" userId="176c6f79-d34f-4e19-945b-9748699a019d" providerId="ADAL" clId="{6983CA39-541F-2340-919F-3B44F4081C45}" dt="2024-02-27T02:45:11.602" v="115" actId="962"/>
        <pc:sldMkLst>
          <pc:docMk/>
          <pc:sldMk cId="0" sldId="259"/>
        </pc:sldMkLst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k cId="0" sldId="259"/>
            <ac:spMk id="2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k cId="0" sldId="259"/>
            <ac:spMk id="3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k cId="0" sldId="259"/>
            <ac:spMk id="4" creationId="{00000000-0000-0000-0000-000000000000}"/>
          </ac:spMkLst>
        </pc:spChg>
        <pc:spChg chg="add mod">
          <ac:chgData name="Meade, Jessica (NIH/NIBIB) [E]" userId="176c6f79-d34f-4e19-945b-9748699a019d" providerId="ADAL" clId="{6983CA39-541F-2340-919F-3B44F4081C45}" dt="2024-02-27T02:33:47.491" v="68"/>
          <ac:spMkLst>
            <pc:docMk/>
            <pc:sldMk cId="0" sldId="259"/>
            <ac:spMk id="5" creationId="{AC26E62D-C2BD-140E-C0CE-64500A2BC319}"/>
          </ac:spMkLst>
        </pc:spChg>
        <pc:spChg chg="add mod">
          <ac:chgData name="Meade, Jessica (NIH/NIBIB) [E]" userId="176c6f79-d34f-4e19-945b-9748699a019d" providerId="ADAL" clId="{6983CA39-541F-2340-919F-3B44F4081C45}" dt="2024-02-27T02:34:19.447" v="69"/>
          <ac:spMkLst>
            <pc:docMk/>
            <pc:sldMk cId="0" sldId="259"/>
            <ac:spMk id="6" creationId="{CC1738E8-1E22-BF08-F556-1CD9C3DD0773}"/>
          </ac:spMkLst>
        </pc:spChg>
        <pc:spChg chg="mod">
          <ac:chgData name="Meade, Jessica (NIH/NIBIB) [E]" userId="176c6f79-d34f-4e19-945b-9748699a019d" providerId="ADAL" clId="{6983CA39-541F-2340-919F-3B44F4081C45}" dt="2024-02-27T02:34:39.505" v="72"/>
          <ac:spMkLst>
            <pc:docMk/>
            <pc:sldMk cId="0" sldId="259"/>
            <ac:spMk id="8" creationId="{4190A1E2-A479-FB88-CA17-3C5790B43242}"/>
          </ac:spMkLst>
        </pc:spChg>
        <pc:spChg chg="mod">
          <ac:chgData name="Meade, Jessica (NIH/NIBIB) [E]" userId="176c6f79-d34f-4e19-945b-9748699a019d" providerId="ADAL" clId="{6983CA39-541F-2340-919F-3B44F4081C45}" dt="2024-02-27T02:34:39.505" v="72"/>
          <ac:spMkLst>
            <pc:docMk/>
            <pc:sldMk cId="0" sldId="259"/>
            <ac:spMk id="9" creationId="{B05D43EF-DCEA-1F25-A27A-9D8248F0112E}"/>
          </ac:spMkLst>
        </pc:spChg>
        <pc:spChg chg="mod">
          <ac:chgData name="Meade, Jessica (NIH/NIBIB) [E]" userId="176c6f79-d34f-4e19-945b-9748699a019d" providerId="ADAL" clId="{6983CA39-541F-2340-919F-3B44F4081C45}" dt="2024-02-27T02:34:39.505" v="72"/>
          <ac:spMkLst>
            <pc:docMk/>
            <pc:sldMk cId="0" sldId="259"/>
            <ac:spMk id="10" creationId="{357C2979-DC5A-9A3F-19E5-DA829C62AC6C}"/>
          </ac:spMkLst>
        </pc:spChg>
        <pc:spChg chg="add mod">
          <ac:chgData name="Meade, Jessica (NIH/NIBIB) [E]" userId="176c6f79-d34f-4e19-945b-9748699a019d" providerId="ADAL" clId="{6983CA39-541F-2340-919F-3B44F4081C45}" dt="2024-02-27T02:35:12.324" v="77"/>
          <ac:spMkLst>
            <pc:docMk/>
            <pc:sldMk cId="0" sldId="259"/>
            <ac:spMk id="11" creationId="{44B22C1B-DFCA-FD36-BC39-5F5E3C519506}"/>
          </ac:spMkLst>
        </pc:spChg>
        <pc:spChg chg="add mod">
          <ac:chgData name="Meade, Jessica (NIH/NIBIB) [E]" userId="176c6f79-d34f-4e19-945b-9748699a019d" providerId="ADAL" clId="{6983CA39-541F-2340-919F-3B44F4081C45}" dt="2024-02-27T02:35:12.324" v="77"/>
          <ac:spMkLst>
            <pc:docMk/>
            <pc:sldMk cId="0" sldId="259"/>
            <ac:spMk id="12" creationId="{CFFF44C1-1D24-C001-D4B3-F9891C79DF68}"/>
          </ac:spMkLst>
        </pc:spChg>
        <pc:spChg chg="add mod">
          <ac:chgData name="Meade, Jessica (NIH/NIBIB) [E]" userId="176c6f79-d34f-4e19-945b-9748699a019d" providerId="ADAL" clId="{6983CA39-541F-2340-919F-3B44F4081C45}" dt="2024-02-27T02:35:12.324" v="77"/>
          <ac:spMkLst>
            <pc:docMk/>
            <pc:sldMk cId="0" sldId="259"/>
            <ac:spMk id="13" creationId="{ECDABB70-64BB-F461-144D-33EC58C79340}"/>
          </ac:spMkLst>
        </pc:spChg>
        <pc:grpChg chg="add mod">
          <ac:chgData name="Meade, Jessica (NIH/NIBIB) [E]" userId="176c6f79-d34f-4e19-945b-9748699a019d" providerId="ADAL" clId="{6983CA39-541F-2340-919F-3B44F4081C45}" dt="2024-02-27T02:34:39.505" v="72"/>
          <ac:grpSpMkLst>
            <pc:docMk/>
            <pc:sldMk cId="0" sldId="259"/>
            <ac:grpSpMk id="7" creationId="{251AB35D-8BA9-52BA-5612-AEF266451EBB}"/>
          </ac:grpSpMkLst>
        </pc:grpChg>
        <pc:grpChg chg="add mod">
          <ac:chgData name="Meade, Jessica (NIH/NIBIB) [E]" userId="176c6f79-d34f-4e19-945b-9748699a019d" providerId="ADAL" clId="{6983CA39-541F-2340-919F-3B44F4081C45}" dt="2024-02-27T02:45:11.602" v="115" actId="962"/>
          <ac:grpSpMkLst>
            <pc:docMk/>
            <pc:sldMk cId="0" sldId="259"/>
            <ac:grpSpMk id="14" creationId="{AC577A83-6EDE-EB6D-1F0F-83D3C9C76F3A}"/>
          </ac:grpSpMkLst>
        </pc:grpChg>
      </pc:sldChg>
      <pc:sldChg chg="addSp delSp modSp mod">
        <pc:chgData name="Meade, Jessica (NIH/NIBIB) [E]" userId="176c6f79-d34f-4e19-945b-9748699a019d" providerId="ADAL" clId="{6983CA39-541F-2340-919F-3B44F4081C45}" dt="2024-02-27T02:46:02.173" v="123" actId="1076"/>
        <pc:sldMkLst>
          <pc:docMk/>
          <pc:sldMk cId="0" sldId="260"/>
        </pc:sldMkLst>
        <pc:spChg chg="mod">
          <ac:chgData name="Meade, Jessica (NIH/NIBIB) [E]" userId="176c6f79-d34f-4e19-945b-9748699a019d" providerId="ADAL" clId="{6983CA39-541F-2340-919F-3B44F4081C45}" dt="2024-02-27T02:46:02.173" v="123" actId="1076"/>
          <ac:spMkLst>
            <pc:docMk/>
            <pc:sldMk cId="0" sldId="260"/>
            <ac:spMk id="3" creationId="{00000000-0000-0000-0000-000000000000}"/>
          </ac:spMkLst>
        </pc:spChg>
        <pc:spChg chg="add mod">
          <ac:chgData name="Meade, Jessica (NIH/NIBIB) [E]" userId="176c6f79-d34f-4e19-945b-9748699a019d" providerId="ADAL" clId="{6983CA39-541F-2340-919F-3B44F4081C45}" dt="2024-02-27T02:35:23.466" v="79"/>
          <ac:spMkLst>
            <pc:docMk/>
            <pc:sldMk cId="0" sldId="260"/>
            <ac:spMk id="5" creationId="{044A7DF2-387B-1DAC-EF07-6647278A493C}"/>
          </ac:spMkLst>
        </pc:spChg>
        <pc:spChg chg="add mod">
          <ac:chgData name="Meade, Jessica (NIH/NIBIB) [E]" userId="176c6f79-d34f-4e19-945b-9748699a019d" providerId="ADAL" clId="{6983CA39-541F-2340-919F-3B44F4081C45}" dt="2024-02-27T02:35:23.466" v="79"/>
          <ac:spMkLst>
            <pc:docMk/>
            <pc:sldMk cId="0" sldId="260"/>
            <ac:spMk id="6" creationId="{E73FEEA9-044F-5171-61D9-94DFC9E7BE5C}"/>
          </ac:spMkLst>
        </pc:spChg>
        <pc:spChg chg="add mod">
          <ac:chgData name="Meade, Jessica (NIH/NIBIB) [E]" userId="176c6f79-d34f-4e19-945b-9748699a019d" providerId="ADAL" clId="{6983CA39-541F-2340-919F-3B44F4081C45}" dt="2024-02-27T02:35:23.466" v="79"/>
          <ac:spMkLst>
            <pc:docMk/>
            <pc:sldMk cId="0" sldId="260"/>
            <ac:spMk id="7" creationId="{0843FA51-8F1D-99E5-E7CE-6CD9DA643091}"/>
          </ac:spMkLst>
        </pc:spChg>
        <pc:grpChg chg="add mod">
          <ac:chgData name="Meade, Jessica (NIH/NIBIB) [E]" userId="176c6f79-d34f-4e19-945b-9748699a019d" providerId="ADAL" clId="{6983CA39-541F-2340-919F-3B44F4081C45}" dt="2024-02-27T02:45:49.998" v="122" actId="1076"/>
          <ac:grpSpMkLst>
            <pc:docMk/>
            <pc:sldMk cId="0" sldId="260"/>
            <ac:grpSpMk id="8" creationId="{0790C396-6AB2-B9E3-8707-85A6D7BD036D}"/>
          </ac:grpSpMkLst>
        </pc:grpChg>
        <pc:picChg chg="del mod">
          <ac:chgData name="Meade, Jessica (NIH/NIBIB) [E]" userId="176c6f79-d34f-4e19-945b-9748699a019d" providerId="ADAL" clId="{6983CA39-541F-2340-919F-3B44F4081C45}" dt="2024-02-27T02:37:46.933" v="105" actId="478"/>
          <ac:picMkLst>
            <pc:docMk/>
            <pc:sldMk cId="0" sldId="260"/>
            <ac:picMk id="2" creationId="{00000000-0000-0000-0000-000000000000}"/>
          </ac:picMkLst>
        </pc:picChg>
        <pc:picChg chg="mod">
          <ac:chgData name="Meade, Jessica (NIH/NIBIB) [E]" userId="176c6f79-d34f-4e19-945b-9748699a019d" providerId="ADAL" clId="{6983CA39-541F-2340-919F-3B44F4081C45}" dt="2024-02-27T02:26:09.738" v="7"/>
          <ac:picMkLst>
            <pc:docMk/>
            <pc:sldMk cId="0" sldId="260"/>
            <ac:picMk id="4" creationId="{00000000-0000-0000-0000-000000000000}"/>
          </ac:picMkLst>
        </pc:picChg>
      </pc:sldChg>
      <pc:sldChg chg="addSp modSp mod">
        <pc:chgData name="Meade, Jessica (NIH/NIBIB) [E]" userId="176c6f79-d34f-4e19-945b-9748699a019d" providerId="ADAL" clId="{6983CA39-541F-2340-919F-3B44F4081C45}" dt="2024-02-27T02:36:01.153" v="89" actId="962"/>
        <pc:sldMkLst>
          <pc:docMk/>
          <pc:sldMk cId="0" sldId="261"/>
        </pc:sldMkLst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k cId="0" sldId="261"/>
            <ac:spMk id="2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k cId="0" sldId="261"/>
            <ac:spMk id="3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k cId="0" sldId="261"/>
            <ac:spMk id="6" creationId="{00000000-0000-0000-0000-000000000000}"/>
          </ac:spMkLst>
        </pc:spChg>
        <pc:spChg chg="add mod">
          <ac:chgData name="Meade, Jessica (NIH/NIBIB) [E]" userId="176c6f79-d34f-4e19-945b-9748699a019d" providerId="ADAL" clId="{6983CA39-541F-2340-919F-3B44F4081C45}" dt="2024-02-27T02:35:34.343" v="81"/>
          <ac:spMkLst>
            <pc:docMk/>
            <pc:sldMk cId="0" sldId="261"/>
            <ac:spMk id="7" creationId="{204ABCE2-BFE1-7610-897D-AB047E5B1371}"/>
          </ac:spMkLst>
        </pc:spChg>
        <pc:spChg chg="add mod">
          <ac:chgData name="Meade, Jessica (NIH/NIBIB) [E]" userId="176c6f79-d34f-4e19-945b-9748699a019d" providerId="ADAL" clId="{6983CA39-541F-2340-919F-3B44F4081C45}" dt="2024-02-27T02:35:34.343" v="81"/>
          <ac:spMkLst>
            <pc:docMk/>
            <pc:sldMk cId="0" sldId="261"/>
            <ac:spMk id="8" creationId="{AC1888FB-8889-8D1E-60BA-4275CFF2E6FA}"/>
          </ac:spMkLst>
        </pc:spChg>
        <pc:spChg chg="add mod">
          <ac:chgData name="Meade, Jessica (NIH/NIBIB) [E]" userId="176c6f79-d34f-4e19-945b-9748699a019d" providerId="ADAL" clId="{6983CA39-541F-2340-919F-3B44F4081C45}" dt="2024-02-27T02:35:34.343" v="81"/>
          <ac:spMkLst>
            <pc:docMk/>
            <pc:sldMk cId="0" sldId="261"/>
            <ac:spMk id="9" creationId="{8F043937-5E96-11E6-FD55-C51BAD3DE05F}"/>
          </ac:spMkLst>
        </pc:spChg>
        <pc:grpChg chg="add mod">
          <ac:chgData name="Meade, Jessica (NIH/NIBIB) [E]" userId="176c6f79-d34f-4e19-945b-9748699a019d" providerId="ADAL" clId="{6983CA39-541F-2340-919F-3B44F4081C45}" dt="2024-02-27T02:36:01.153" v="89" actId="962"/>
          <ac:grpSpMkLst>
            <pc:docMk/>
            <pc:sldMk cId="0" sldId="261"/>
            <ac:grpSpMk id="10" creationId="{7F99CD15-505C-9B64-F626-370D43257C35}"/>
          </ac:grpSpMkLst>
        </pc:grpChg>
        <pc:picChg chg="mod">
          <ac:chgData name="Meade, Jessica (NIH/NIBIB) [E]" userId="176c6f79-d34f-4e19-945b-9748699a019d" providerId="ADAL" clId="{6983CA39-541F-2340-919F-3B44F4081C45}" dt="2024-02-27T02:26:09.738" v="7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Meade, Jessica (NIH/NIBIB) [E]" userId="176c6f79-d34f-4e19-945b-9748699a019d" providerId="ADAL" clId="{6983CA39-541F-2340-919F-3B44F4081C45}" dt="2024-02-27T02:26:09.738" v="7"/>
          <ac:picMkLst>
            <pc:docMk/>
            <pc:sldMk cId="0" sldId="261"/>
            <ac:picMk id="5" creationId="{00000000-0000-0000-0000-000000000000}"/>
          </ac:picMkLst>
        </pc:picChg>
      </pc:sldChg>
      <pc:sldChg chg="addSp modSp mod">
        <pc:chgData name="Meade, Jessica (NIH/NIBIB) [E]" userId="176c6f79-d34f-4e19-945b-9748699a019d" providerId="ADAL" clId="{6983CA39-541F-2340-919F-3B44F4081C45}" dt="2024-02-27T02:35:57.967" v="88" actId="962"/>
        <pc:sldMkLst>
          <pc:docMk/>
          <pc:sldMk cId="0" sldId="262"/>
        </pc:sldMkLst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k cId="0" sldId="262"/>
            <ac:spMk id="2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k cId="0" sldId="262"/>
            <ac:spMk id="3" creationId="{00000000-0000-0000-0000-000000000000}"/>
          </ac:spMkLst>
        </pc:spChg>
        <pc:spChg chg="add mod">
          <ac:chgData name="Meade, Jessica (NIH/NIBIB) [E]" userId="176c6f79-d34f-4e19-945b-9748699a019d" providerId="ADAL" clId="{6983CA39-541F-2340-919F-3B44F4081C45}" dt="2024-02-27T02:35:40.275" v="83"/>
          <ac:spMkLst>
            <pc:docMk/>
            <pc:sldMk cId="0" sldId="262"/>
            <ac:spMk id="5" creationId="{2277B5DD-062D-514D-9B1A-84D8D83A90B4}"/>
          </ac:spMkLst>
        </pc:spChg>
        <pc:spChg chg="add mod">
          <ac:chgData name="Meade, Jessica (NIH/NIBIB) [E]" userId="176c6f79-d34f-4e19-945b-9748699a019d" providerId="ADAL" clId="{6983CA39-541F-2340-919F-3B44F4081C45}" dt="2024-02-27T02:35:40.275" v="83"/>
          <ac:spMkLst>
            <pc:docMk/>
            <pc:sldMk cId="0" sldId="262"/>
            <ac:spMk id="6" creationId="{AE7D0F19-8AC0-8437-19B4-F255B2C3F4C3}"/>
          </ac:spMkLst>
        </pc:spChg>
        <pc:spChg chg="add mod">
          <ac:chgData name="Meade, Jessica (NIH/NIBIB) [E]" userId="176c6f79-d34f-4e19-945b-9748699a019d" providerId="ADAL" clId="{6983CA39-541F-2340-919F-3B44F4081C45}" dt="2024-02-27T02:35:40.275" v="83"/>
          <ac:spMkLst>
            <pc:docMk/>
            <pc:sldMk cId="0" sldId="262"/>
            <ac:spMk id="7" creationId="{F757809A-C2FB-9E15-5641-3ACC45676A82}"/>
          </ac:spMkLst>
        </pc:spChg>
        <pc:grpChg chg="add mod">
          <ac:chgData name="Meade, Jessica (NIH/NIBIB) [E]" userId="176c6f79-d34f-4e19-945b-9748699a019d" providerId="ADAL" clId="{6983CA39-541F-2340-919F-3B44F4081C45}" dt="2024-02-27T02:35:57.967" v="88" actId="962"/>
          <ac:grpSpMkLst>
            <pc:docMk/>
            <pc:sldMk cId="0" sldId="262"/>
            <ac:grpSpMk id="8" creationId="{5FA35C65-2DBC-1AF4-DCA0-ED57C399BA98}"/>
          </ac:grpSpMkLst>
        </pc:grpChg>
        <pc:picChg chg="mod">
          <ac:chgData name="Meade, Jessica (NIH/NIBIB) [E]" userId="176c6f79-d34f-4e19-945b-9748699a019d" providerId="ADAL" clId="{6983CA39-541F-2340-919F-3B44F4081C45}" dt="2024-02-27T02:26:09.738" v="7"/>
          <ac:picMkLst>
            <pc:docMk/>
            <pc:sldMk cId="0" sldId="262"/>
            <ac:picMk id="4" creationId="{00000000-0000-0000-0000-000000000000}"/>
          </ac:picMkLst>
        </pc:picChg>
        <pc:picChg chg="mod">
          <ac:chgData name="Meade, Jessica (NIH/NIBIB) [E]" userId="176c6f79-d34f-4e19-945b-9748699a019d" providerId="ADAL" clId="{6983CA39-541F-2340-919F-3B44F4081C45}" dt="2024-02-27T02:26:09.738" v="7"/>
          <ac:picMkLst>
            <pc:docMk/>
            <pc:sldMk cId="0" sldId="262"/>
            <ac:picMk id="9" creationId="{98EE0B5E-429C-A9A1-A0C1-3C253DFF92DE}"/>
          </ac:picMkLst>
        </pc:picChg>
      </pc:sldChg>
      <pc:sldChg chg="addSp modSp mod">
        <pc:chgData name="Meade, Jessica (NIH/NIBIB) [E]" userId="176c6f79-d34f-4e19-945b-9748699a019d" providerId="ADAL" clId="{6983CA39-541F-2340-919F-3B44F4081C45}" dt="2024-02-27T02:40:41.689" v="106"/>
        <pc:sldMkLst>
          <pc:docMk/>
          <pc:sldMk cId="0" sldId="263"/>
        </pc:sldMkLst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k cId="0" sldId="263"/>
            <ac:spMk id="2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k cId="0" sldId="263"/>
            <ac:spMk id="3" creationId="{00000000-0000-0000-0000-000000000000}"/>
          </ac:spMkLst>
        </pc:spChg>
        <pc:spChg chg="add mod">
          <ac:chgData name="Meade, Jessica (NIH/NIBIB) [E]" userId="176c6f79-d34f-4e19-945b-9748699a019d" providerId="ADAL" clId="{6983CA39-541F-2340-919F-3B44F4081C45}" dt="2024-02-27T02:35:47.684" v="85"/>
          <ac:spMkLst>
            <pc:docMk/>
            <pc:sldMk cId="0" sldId="263"/>
            <ac:spMk id="4" creationId="{3CEC439A-7615-6F78-EE07-8796B078AFE6}"/>
          </ac:spMkLst>
        </pc:spChg>
        <pc:spChg chg="add mod">
          <ac:chgData name="Meade, Jessica (NIH/NIBIB) [E]" userId="176c6f79-d34f-4e19-945b-9748699a019d" providerId="ADAL" clId="{6983CA39-541F-2340-919F-3B44F4081C45}" dt="2024-02-27T02:35:47.684" v="85"/>
          <ac:spMkLst>
            <pc:docMk/>
            <pc:sldMk cId="0" sldId="263"/>
            <ac:spMk id="6" creationId="{94AA0F42-DECA-16EA-E327-7DB2D031EF25}"/>
          </ac:spMkLst>
        </pc:spChg>
        <pc:spChg chg="add mod">
          <ac:chgData name="Meade, Jessica (NIH/NIBIB) [E]" userId="176c6f79-d34f-4e19-945b-9748699a019d" providerId="ADAL" clId="{6983CA39-541F-2340-919F-3B44F4081C45}" dt="2024-02-27T02:35:47.684" v="85"/>
          <ac:spMkLst>
            <pc:docMk/>
            <pc:sldMk cId="0" sldId="263"/>
            <ac:spMk id="8" creationId="{2EDBB4FA-0F97-7A29-778D-D172725BA3F3}"/>
          </ac:spMkLst>
        </pc:spChg>
        <pc:grpChg chg="add mod">
          <ac:chgData name="Meade, Jessica (NIH/NIBIB) [E]" userId="176c6f79-d34f-4e19-945b-9748699a019d" providerId="ADAL" clId="{6983CA39-541F-2340-919F-3B44F4081C45}" dt="2024-02-27T02:40:41.689" v="106"/>
          <ac:grpSpMkLst>
            <pc:docMk/>
            <pc:sldMk cId="0" sldId="263"/>
            <ac:grpSpMk id="9" creationId="{9B38879B-9F7E-19B3-6342-1180131D58C4}"/>
          </ac:grpSpMkLst>
        </pc:grpChg>
        <pc:picChg chg="mod">
          <ac:chgData name="Meade, Jessica (NIH/NIBIB) [E]" userId="176c6f79-d34f-4e19-945b-9748699a019d" providerId="ADAL" clId="{6983CA39-541F-2340-919F-3B44F4081C45}" dt="2024-02-27T02:26:09.738" v="7"/>
          <ac:picMkLst>
            <pc:docMk/>
            <pc:sldMk cId="0" sldId="263"/>
            <ac:picMk id="5" creationId="{00000000-0000-0000-0000-000000000000}"/>
          </ac:picMkLst>
        </pc:picChg>
        <pc:picChg chg="mod">
          <ac:chgData name="Meade, Jessica (NIH/NIBIB) [E]" userId="176c6f79-d34f-4e19-945b-9748699a019d" providerId="ADAL" clId="{6983CA39-541F-2340-919F-3B44F4081C45}" dt="2024-02-27T02:26:09.738" v="7"/>
          <ac:picMkLst>
            <pc:docMk/>
            <pc:sldMk cId="0" sldId="263"/>
            <ac:picMk id="7" creationId="{020257C2-F40A-7B40-37E5-58C2698A6829}"/>
          </ac:picMkLst>
        </pc:picChg>
      </pc:sldChg>
      <pc:sldChg chg="addSp delSp modSp mod">
        <pc:chgData name="Meade, Jessica (NIH/NIBIB) [E]" userId="176c6f79-d34f-4e19-945b-9748699a019d" providerId="ADAL" clId="{6983CA39-541F-2340-919F-3B44F4081C45}" dt="2024-02-27T02:41:04.627" v="108" actId="478"/>
        <pc:sldMkLst>
          <pc:docMk/>
          <pc:sldMk cId="0" sldId="264"/>
        </pc:sldMkLst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k cId="0" sldId="264"/>
            <ac:spMk id="3" creationId="{00000000-0000-0000-0000-000000000000}"/>
          </ac:spMkLst>
        </pc:spChg>
        <pc:spChg chg="add mod">
          <ac:chgData name="Meade, Jessica (NIH/NIBIB) [E]" userId="176c6f79-d34f-4e19-945b-9748699a019d" providerId="ADAL" clId="{6983CA39-541F-2340-919F-3B44F4081C45}" dt="2024-02-27T02:36:08.675" v="92" actId="962"/>
          <ac:spMkLst>
            <pc:docMk/>
            <pc:sldMk cId="0" sldId="264"/>
            <ac:spMk id="7" creationId="{8E65B855-F114-5DA0-1956-D33243C82AF2}"/>
          </ac:spMkLst>
        </pc:spChg>
        <pc:spChg chg="add del mod">
          <ac:chgData name="Meade, Jessica (NIH/NIBIB) [E]" userId="176c6f79-d34f-4e19-945b-9748699a019d" providerId="ADAL" clId="{6983CA39-541F-2340-919F-3B44F4081C45}" dt="2024-02-27T02:41:04.627" v="108" actId="478"/>
          <ac:spMkLst>
            <pc:docMk/>
            <pc:sldMk cId="0" sldId="264"/>
            <ac:spMk id="8" creationId="{BC9A44D0-97A0-B6BF-FA02-AC02B2A9BA74}"/>
          </ac:spMkLst>
        </pc:spChg>
        <pc:spChg chg="add del mod">
          <ac:chgData name="Meade, Jessica (NIH/NIBIB) [E]" userId="176c6f79-d34f-4e19-945b-9748699a019d" providerId="ADAL" clId="{6983CA39-541F-2340-919F-3B44F4081C45}" dt="2024-02-27T02:41:02.491" v="107" actId="478"/>
          <ac:spMkLst>
            <pc:docMk/>
            <pc:sldMk cId="0" sldId="264"/>
            <ac:spMk id="9" creationId="{B910D86E-6F8C-1785-ACC3-05EACE965F44}"/>
          </ac:spMkLst>
        </pc:spChg>
        <pc:picChg chg="mod">
          <ac:chgData name="Meade, Jessica (NIH/NIBIB) [E]" userId="176c6f79-d34f-4e19-945b-9748699a019d" providerId="ADAL" clId="{6983CA39-541F-2340-919F-3B44F4081C45}" dt="2024-02-27T02:26:09.738" v="7"/>
          <ac:picMkLst>
            <pc:docMk/>
            <pc:sldMk cId="0" sldId="264"/>
            <ac:picMk id="2" creationId="{00000000-0000-0000-0000-000000000000}"/>
          </ac:picMkLst>
        </pc:picChg>
        <pc:picChg chg="mod">
          <ac:chgData name="Meade, Jessica (NIH/NIBIB) [E]" userId="176c6f79-d34f-4e19-945b-9748699a019d" providerId="ADAL" clId="{6983CA39-541F-2340-919F-3B44F4081C45}" dt="2024-02-27T02:26:09.738" v="7"/>
          <ac:picMkLst>
            <pc:docMk/>
            <pc:sldMk cId="0" sldId="264"/>
            <ac:picMk id="4" creationId="{00000000-0000-0000-0000-000000000000}"/>
          </ac:picMkLst>
        </pc:picChg>
        <pc:picChg chg="mod">
          <ac:chgData name="Meade, Jessica (NIH/NIBIB) [E]" userId="176c6f79-d34f-4e19-945b-9748699a019d" providerId="ADAL" clId="{6983CA39-541F-2340-919F-3B44F4081C45}" dt="2024-02-27T02:26:09.738" v="7"/>
          <ac:picMkLst>
            <pc:docMk/>
            <pc:sldMk cId="0" sldId="264"/>
            <ac:picMk id="5" creationId="{00000000-0000-0000-0000-000000000000}"/>
          </ac:picMkLst>
        </pc:picChg>
        <pc:picChg chg="mod">
          <ac:chgData name="Meade, Jessica (NIH/NIBIB) [E]" userId="176c6f79-d34f-4e19-945b-9748699a019d" providerId="ADAL" clId="{6983CA39-541F-2340-919F-3B44F4081C45}" dt="2024-02-27T02:26:09.738" v="7"/>
          <ac:picMkLst>
            <pc:docMk/>
            <pc:sldMk cId="0" sldId="264"/>
            <ac:picMk id="6" creationId="{00000000-0000-0000-0000-000000000000}"/>
          </ac:picMkLst>
        </pc:picChg>
      </pc:sldChg>
      <pc:sldChg chg="addSp modSp mod">
        <pc:chgData name="Meade, Jessica (NIH/NIBIB) [E]" userId="176c6f79-d34f-4e19-945b-9748699a019d" providerId="ADAL" clId="{6983CA39-541F-2340-919F-3B44F4081C45}" dt="2024-02-27T02:43:24.581" v="114" actId="1076"/>
        <pc:sldMkLst>
          <pc:docMk/>
          <pc:sldMk cId="0" sldId="265"/>
        </pc:sldMkLst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k cId="0" sldId="265"/>
            <ac:spMk id="2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2:43:24.581" v="114" actId="1076"/>
          <ac:spMkLst>
            <pc:docMk/>
            <pc:sldMk cId="0" sldId="265"/>
            <ac:spMk id="3" creationId="{00000000-0000-0000-0000-000000000000}"/>
          </ac:spMkLst>
        </pc:spChg>
        <pc:spChg chg="add mod">
          <ac:chgData name="Meade, Jessica (NIH/NIBIB) [E]" userId="176c6f79-d34f-4e19-945b-9748699a019d" providerId="ADAL" clId="{6983CA39-541F-2340-919F-3B44F4081C45}" dt="2024-02-27T02:36:12.602" v="93"/>
          <ac:spMkLst>
            <pc:docMk/>
            <pc:sldMk cId="0" sldId="265"/>
            <ac:spMk id="7" creationId="{67C69589-7A54-2D1D-1A4A-B7371F9054DF}"/>
          </ac:spMkLst>
        </pc:spChg>
        <pc:spChg chg="add mod">
          <ac:chgData name="Meade, Jessica (NIH/NIBIB) [E]" userId="176c6f79-d34f-4e19-945b-9748699a019d" providerId="ADAL" clId="{6983CA39-541F-2340-919F-3B44F4081C45}" dt="2024-02-27T02:36:12.602" v="93"/>
          <ac:spMkLst>
            <pc:docMk/>
            <pc:sldMk cId="0" sldId="265"/>
            <ac:spMk id="8" creationId="{B18CCFE2-D26F-B3A9-D391-43FCA732970D}"/>
          </ac:spMkLst>
        </pc:spChg>
        <pc:spChg chg="add mod">
          <ac:chgData name="Meade, Jessica (NIH/NIBIB) [E]" userId="176c6f79-d34f-4e19-945b-9748699a019d" providerId="ADAL" clId="{6983CA39-541F-2340-919F-3B44F4081C45}" dt="2024-02-27T02:36:12.602" v="93"/>
          <ac:spMkLst>
            <pc:docMk/>
            <pc:sldMk cId="0" sldId="265"/>
            <ac:spMk id="9" creationId="{F2E3BE1B-0CC6-D564-245E-3CD8AE8F5541}"/>
          </ac:spMkLst>
        </pc:spChg>
        <pc:grpChg chg="add mod">
          <ac:chgData name="Meade, Jessica (NIH/NIBIB) [E]" userId="176c6f79-d34f-4e19-945b-9748699a019d" providerId="ADAL" clId="{6983CA39-541F-2340-919F-3B44F4081C45}" dt="2024-02-27T02:36:17.697" v="95" actId="962"/>
          <ac:grpSpMkLst>
            <pc:docMk/>
            <pc:sldMk cId="0" sldId="265"/>
            <ac:grpSpMk id="10" creationId="{0E845E91-957F-FF16-AD1F-86A6761BA020}"/>
          </ac:grpSpMkLst>
        </pc:grpChg>
        <pc:picChg chg="mod">
          <ac:chgData name="Meade, Jessica (NIH/NIBIB) [E]" userId="176c6f79-d34f-4e19-945b-9748699a019d" providerId="ADAL" clId="{6983CA39-541F-2340-919F-3B44F4081C45}" dt="2024-02-27T02:26:09.738" v="7"/>
          <ac:picMkLst>
            <pc:docMk/>
            <pc:sldMk cId="0" sldId="265"/>
            <ac:picMk id="4" creationId="{00000000-0000-0000-0000-000000000000}"/>
          </ac:picMkLst>
        </pc:picChg>
        <pc:picChg chg="mod">
          <ac:chgData name="Meade, Jessica (NIH/NIBIB) [E]" userId="176c6f79-d34f-4e19-945b-9748699a019d" providerId="ADAL" clId="{6983CA39-541F-2340-919F-3B44F4081C45}" dt="2024-02-27T02:26:09.738" v="7"/>
          <ac:picMkLst>
            <pc:docMk/>
            <pc:sldMk cId="0" sldId="265"/>
            <ac:picMk id="5" creationId="{00000000-0000-0000-0000-000000000000}"/>
          </ac:picMkLst>
        </pc:picChg>
        <pc:picChg chg="mod">
          <ac:chgData name="Meade, Jessica (NIH/NIBIB) [E]" userId="176c6f79-d34f-4e19-945b-9748699a019d" providerId="ADAL" clId="{6983CA39-541F-2340-919F-3B44F4081C45}" dt="2024-02-27T02:26:09.738" v="7"/>
          <ac:picMkLst>
            <pc:docMk/>
            <pc:sldMk cId="0" sldId="265"/>
            <ac:picMk id="6" creationId="{00000000-0000-0000-0000-000000000000}"/>
          </ac:picMkLst>
        </pc:picChg>
      </pc:sldChg>
      <pc:sldChg chg="addSp modSp mod">
        <pc:chgData name="Meade, Jessica (NIH/NIBIB) [E]" userId="176c6f79-d34f-4e19-945b-9748699a019d" providerId="ADAL" clId="{6983CA39-541F-2340-919F-3B44F4081C45}" dt="2024-02-27T02:43:18.736" v="113" actId="1076"/>
        <pc:sldMkLst>
          <pc:docMk/>
          <pc:sldMk cId="0" sldId="266"/>
        </pc:sldMkLst>
        <pc:spChg chg="mod">
          <ac:chgData name="Meade, Jessica (NIH/NIBIB) [E]" userId="176c6f79-d34f-4e19-945b-9748699a019d" providerId="ADAL" clId="{6983CA39-541F-2340-919F-3B44F4081C45}" dt="2024-02-27T02:43:18.736" v="113" actId="1076"/>
          <ac:spMkLst>
            <pc:docMk/>
            <pc:sldMk cId="0" sldId="266"/>
            <ac:spMk id="2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2:43:14.726" v="112" actId="1076"/>
          <ac:spMkLst>
            <pc:docMk/>
            <pc:sldMk cId="0" sldId="266"/>
            <ac:spMk id="3" creationId="{00000000-0000-0000-0000-000000000000}"/>
          </ac:spMkLst>
        </pc:spChg>
        <pc:spChg chg="add mod">
          <ac:chgData name="Meade, Jessica (NIH/NIBIB) [E]" userId="176c6f79-d34f-4e19-945b-9748699a019d" providerId="ADAL" clId="{6983CA39-541F-2340-919F-3B44F4081C45}" dt="2024-02-27T02:36:35.889" v="100" actId="167"/>
          <ac:spMkLst>
            <pc:docMk/>
            <pc:sldMk cId="0" sldId="266"/>
            <ac:spMk id="4" creationId="{29A39B0C-63EE-758A-8EAB-F3CEE566A814}"/>
          </ac:spMkLst>
        </pc:spChg>
        <pc:spChg chg="add mod">
          <ac:chgData name="Meade, Jessica (NIH/NIBIB) [E]" userId="176c6f79-d34f-4e19-945b-9748699a019d" providerId="ADAL" clId="{6983CA39-541F-2340-919F-3B44F4081C45}" dt="2024-02-27T02:36:35.889" v="100" actId="167"/>
          <ac:spMkLst>
            <pc:docMk/>
            <pc:sldMk cId="0" sldId="266"/>
            <ac:spMk id="5" creationId="{12BBAA91-91BE-D600-4A76-0C9DDD4485E5}"/>
          </ac:spMkLst>
        </pc:spChg>
        <pc:spChg chg="add mod">
          <ac:chgData name="Meade, Jessica (NIH/NIBIB) [E]" userId="176c6f79-d34f-4e19-945b-9748699a019d" providerId="ADAL" clId="{6983CA39-541F-2340-919F-3B44F4081C45}" dt="2024-02-27T02:36:19.754" v="96"/>
          <ac:spMkLst>
            <pc:docMk/>
            <pc:sldMk cId="0" sldId="266"/>
            <ac:spMk id="6" creationId="{9586414A-5B93-299D-5FB4-AD32EB1643A9}"/>
          </ac:spMkLst>
        </pc:spChg>
        <pc:grpChg chg="add mod">
          <ac:chgData name="Meade, Jessica (NIH/NIBIB) [E]" userId="176c6f79-d34f-4e19-945b-9748699a019d" providerId="ADAL" clId="{6983CA39-541F-2340-919F-3B44F4081C45}" dt="2024-02-27T02:36:24.067" v="98" actId="962"/>
          <ac:grpSpMkLst>
            <pc:docMk/>
            <pc:sldMk cId="0" sldId="266"/>
            <ac:grpSpMk id="7" creationId="{6BBD1FA0-DA08-49ED-D0AB-81806A641EAC}"/>
          </ac:grpSpMkLst>
        </pc:grpChg>
      </pc:sldChg>
      <pc:sldChg chg="new del">
        <pc:chgData name="Meade, Jessica (NIH/NIBIB) [E]" userId="176c6f79-d34f-4e19-945b-9748699a019d" providerId="ADAL" clId="{6983CA39-541F-2340-919F-3B44F4081C45}" dt="2024-02-27T02:48:06.704" v="125" actId="680"/>
        <pc:sldMkLst>
          <pc:docMk/>
          <pc:sldMk cId="1655228288" sldId="267"/>
        </pc:sldMkLst>
      </pc:sldChg>
      <pc:sldChg chg="addSp delSp modSp add mod">
        <pc:chgData name="Meade, Jessica (NIH/NIBIB) [E]" userId="176c6f79-d34f-4e19-945b-9748699a019d" providerId="ADAL" clId="{6983CA39-541F-2340-919F-3B44F4081C45}" dt="2024-02-27T03:30:42.466" v="418" actId="14100"/>
        <pc:sldMkLst>
          <pc:docMk/>
          <pc:sldMk cId="3159387804" sldId="267"/>
        </pc:sldMkLst>
        <pc:spChg chg="del">
          <ac:chgData name="Meade, Jessica (NIH/NIBIB) [E]" userId="176c6f79-d34f-4e19-945b-9748699a019d" providerId="ADAL" clId="{6983CA39-541F-2340-919F-3B44F4081C45}" dt="2024-02-27T02:48:20.367" v="127" actId="478"/>
          <ac:spMkLst>
            <pc:docMk/>
            <pc:sldMk cId="3159387804" sldId="267"/>
            <ac:spMk id="2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3:30:42.466" v="418" actId="14100"/>
          <ac:spMkLst>
            <pc:docMk/>
            <pc:sldMk cId="3159387804" sldId="267"/>
            <ac:spMk id="3" creationId="{00000000-0000-0000-0000-000000000000}"/>
          </ac:spMkLst>
        </pc:spChg>
        <pc:spChg chg="add mod">
          <ac:chgData name="Meade, Jessica (NIH/NIBIB) [E]" userId="176c6f79-d34f-4e19-945b-9748699a019d" providerId="ADAL" clId="{6983CA39-541F-2340-919F-3B44F4081C45}" dt="2024-02-27T03:20:08.135" v="154" actId="1076"/>
          <ac:spMkLst>
            <pc:docMk/>
            <pc:sldMk cId="3159387804" sldId="267"/>
            <ac:spMk id="9" creationId="{B904926F-3672-483F-5688-45C71A124AF8}"/>
          </ac:spMkLst>
        </pc:spChg>
      </pc:sldChg>
      <pc:sldMasterChg chg="modSp modSldLayout">
        <pc:chgData name="Meade, Jessica (NIH/NIBIB) [E]" userId="176c6f79-d34f-4e19-945b-9748699a019d" providerId="ADAL" clId="{6983CA39-541F-2340-919F-3B44F4081C45}" dt="2024-02-27T02:26:09.738" v="7"/>
        <pc:sldMasterMkLst>
          <pc:docMk/>
          <pc:sldMasterMk cId="0" sldId="2147483648"/>
        </pc:sldMasterMkLst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asterMk cId="0" sldId="2147483648"/>
            <ac:spMk id="6" creationId="{00000000-0000-0000-0000-000000000000}"/>
          </ac:spMkLst>
        </pc:spChg>
        <pc:spChg chg="mod">
          <ac:chgData name="Meade, Jessica (NIH/NIBIB) [E]" userId="176c6f79-d34f-4e19-945b-9748699a019d" providerId="ADAL" clId="{6983CA39-541F-2340-919F-3B44F4081C45}" dt="2024-02-27T02:26:09.738" v="7"/>
          <ac:spMkLst>
            <pc:docMk/>
            <pc:sldMasterMk cId="0" sldId="2147483648"/>
            <ac:spMk id="16" creationId="{00000000-0000-0000-0000-000000000000}"/>
          </ac:spMkLst>
        </pc:spChg>
        <pc:sldLayoutChg chg="modSp">
          <pc:chgData name="Meade, Jessica (NIH/NIBIB) [E]" userId="176c6f79-d34f-4e19-945b-9748699a019d" providerId="ADAL" clId="{6983CA39-541F-2340-919F-3B44F4081C45}" dt="2024-02-27T02:26:09.738" v="7"/>
          <pc:sldLayoutMkLst>
            <pc:docMk/>
            <pc:sldMasterMk cId="0" sldId="2147483648"/>
            <pc:sldLayoutMk cId="0" sldId="2147483661"/>
          </pc:sldLayoutMkLst>
          <pc:spChg chg="mod">
            <ac:chgData name="Meade, Jessica (NIH/NIBIB) [E]" userId="176c6f79-d34f-4e19-945b-9748699a019d" providerId="ADAL" clId="{6983CA39-541F-2340-919F-3B44F4081C45}" dt="2024-02-27T02:26:09.738" v="7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Meade, Jessica (NIH/NIBIB) [E]" userId="176c6f79-d34f-4e19-945b-9748699a019d" providerId="ADAL" clId="{6983CA39-541F-2340-919F-3B44F4081C45}" dt="2024-02-27T02:26:09.738" v="7"/>
            <ac:spMkLst>
              <pc:docMk/>
              <pc:sldMasterMk cId="0" sldId="2147483648"/>
              <pc:sldLayoutMk cId="0" sldId="2147483661"/>
              <ac:spMk id="3" creationId="{00000000-0000-0000-0000-000000000000}"/>
            </ac:spMkLst>
          </pc:spChg>
        </pc:sldLayoutChg>
        <pc:sldLayoutChg chg="modSp">
          <pc:chgData name="Meade, Jessica (NIH/NIBIB) [E]" userId="176c6f79-d34f-4e19-945b-9748699a019d" providerId="ADAL" clId="{6983CA39-541F-2340-919F-3B44F4081C45}" dt="2024-02-27T02:26:09.738" v="7"/>
          <pc:sldLayoutMkLst>
            <pc:docMk/>
            <pc:sldMasterMk cId="0" sldId="2147483648"/>
            <pc:sldLayoutMk cId="0" sldId="2147483662"/>
          </pc:sldLayoutMkLst>
          <pc:spChg chg="mod">
            <ac:chgData name="Meade, Jessica (NIH/NIBIB) [E]" userId="176c6f79-d34f-4e19-945b-9748699a019d" providerId="ADAL" clId="{6983CA39-541F-2340-919F-3B44F4081C45}" dt="2024-02-27T02:26:09.738" v="7"/>
            <ac:spMkLst>
              <pc:docMk/>
              <pc:sldMasterMk cId="0" sldId="2147483648"/>
              <pc:sldLayoutMk cId="0" sldId="2147483662"/>
              <ac:spMk id="2" creationId="{00000000-0000-0000-0000-000000000000}"/>
            </ac:spMkLst>
          </pc:spChg>
          <pc:spChg chg="mod">
            <ac:chgData name="Meade, Jessica (NIH/NIBIB) [E]" userId="176c6f79-d34f-4e19-945b-9748699a019d" providerId="ADAL" clId="{6983CA39-541F-2340-919F-3B44F4081C45}" dt="2024-02-27T02:26:09.738" v="7"/>
            <ac:spMkLst>
              <pc:docMk/>
              <pc:sldMasterMk cId="0" sldId="2147483648"/>
              <pc:sldLayoutMk cId="0" sldId="2147483662"/>
              <ac:spMk id="3" creationId="{00000000-0000-0000-0000-000000000000}"/>
            </ac:spMkLst>
          </pc:spChg>
          <pc:spChg chg="mod">
            <ac:chgData name="Meade, Jessica (NIH/NIBIB) [E]" userId="176c6f79-d34f-4e19-945b-9748699a019d" providerId="ADAL" clId="{6983CA39-541F-2340-919F-3B44F4081C45}" dt="2024-02-27T02:26:09.738" v="7"/>
            <ac:spMkLst>
              <pc:docMk/>
              <pc:sldMasterMk cId="0" sldId="2147483648"/>
              <pc:sldLayoutMk cId="0" sldId="2147483662"/>
              <ac:spMk id="16" creationId="{00000000-0000-0000-0000-000000000000}"/>
            </ac:spMkLst>
          </pc:spChg>
          <pc:picChg chg="mod">
            <ac:chgData name="Meade, Jessica (NIH/NIBIB) [E]" userId="176c6f79-d34f-4e19-945b-9748699a019d" providerId="ADAL" clId="{6983CA39-541F-2340-919F-3B44F4081C45}" dt="2024-02-27T02:26:09.738" v="7"/>
            <ac:picMkLst>
              <pc:docMk/>
              <pc:sldMasterMk cId="0" sldId="2147483648"/>
              <pc:sldLayoutMk cId="0" sldId="2147483662"/>
              <ac:picMk id="17" creationId="{00000000-0000-0000-0000-000000000000}"/>
            </ac:picMkLst>
          </pc:picChg>
        </pc:sldLayoutChg>
        <pc:sldLayoutChg chg="modSp">
          <pc:chgData name="Meade, Jessica (NIH/NIBIB) [E]" userId="176c6f79-d34f-4e19-945b-9748699a019d" providerId="ADAL" clId="{6983CA39-541F-2340-919F-3B44F4081C45}" dt="2024-02-27T02:26:09.738" v="7"/>
          <pc:sldLayoutMkLst>
            <pc:docMk/>
            <pc:sldMasterMk cId="0" sldId="2147483648"/>
            <pc:sldLayoutMk cId="0" sldId="2147483663"/>
          </pc:sldLayoutMkLst>
          <pc:spChg chg="mod">
            <ac:chgData name="Meade, Jessica (NIH/NIBIB) [E]" userId="176c6f79-d34f-4e19-945b-9748699a019d" providerId="ADAL" clId="{6983CA39-541F-2340-919F-3B44F4081C45}" dt="2024-02-27T02:26:09.738" v="7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Meade, Jessica (NIH/NIBIB) [E]" userId="176c6f79-d34f-4e19-945b-9748699a019d" providerId="ADAL" clId="{6983CA39-541F-2340-919F-3B44F4081C45}" dt="2024-02-27T02:26:09.738" v="7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Meade, Jessica (NIH/NIBIB) [E]" userId="176c6f79-d34f-4e19-945b-9748699a019d" providerId="ADAL" clId="{6983CA39-541F-2340-919F-3B44F4081C45}" dt="2024-02-27T02:26:09.738" v="7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</pc:sldLayoutChg>
        <pc:sldLayoutChg chg="modSp">
          <pc:chgData name="Meade, Jessica (NIH/NIBIB) [E]" userId="176c6f79-d34f-4e19-945b-9748699a019d" providerId="ADAL" clId="{6983CA39-541F-2340-919F-3B44F4081C45}" dt="2024-02-27T02:26:09.738" v="7"/>
          <pc:sldLayoutMkLst>
            <pc:docMk/>
            <pc:sldMasterMk cId="0" sldId="2147483648"/>
            <pc:sldLayoutMk cId="0" sldId="2147483664"/>
          </pc:sldLayoutMkLst>
          <pc:spChg chg="mod">
            <ac:chgData name="Meade, Jessica (NIH/NIBIB) [E]" userId="176c6f79-d34f-4e19-945b-9748699a019d" providerId="ADAL" clId="{6983CA39-541F-2340-919F-3B44F4081C45}" dt="2024-02-27T02:26:09.738" v="7"/>
            <ac:spMkLst>
              <pc:docMk/>
              <pc:sldMasterMk cId="0" sldId="2147483648"/>
              <pc:sldLayoutMk cId="0" sldId="2147483664"/>
              <ac:spMk id="2" creationId="{00000000-0000-0000-0000-000000000000}"/>
            </ac:spMkLst>
          </pc:spChg>
        </pc:sldLayoutChg>
        <pc:sldLayoutChg chg="modSp">
          <pc:chgData name="Meade, Jessica (NIH/NIBIB) [E]" userId="176c6f79-d34f-4e19-945b-9748699a019d" providerId="ADAL" clId="{6983CA39-541F-2340-919F-3B44F4081C45}" dt="2024-02-27T02:26:09.738" v="7"/>
          <pc:sldLayoutMkLst>
            <pc:docMk/>
            <pc:sldMasterMk cId="0" sldId="2147483648"/>
            <pc:sldLayoutMk cId="0" sldId="2147483665"/>
          </pc:sldLayoutMkLst>
          <pc:spChg chg="mod">
            <ac:chgData name="Meade, Jessica (NIH/NIBIB) [E]" userId="176c6f79-d34f-4e19-945b-9748699a019d" providerId="ADAL" clId="{6983CA39-541F-2340-919F-3B44F4081C45}" dt="2024-02-27T02:26:09.738" v="7"/>
            <ac:spMkLst>
              <pc:docMk/>
              <pc:sldMasterMk cId="0" sldId="2147483648"/>
              <pc:sldLayoutMk cId="0" sldId="2147483665"/>
              <ac:spMk id="16" creationId="{00000000-0000-0000-0000-000000000000}"/>
            </ac:spMkLst>
          </pc:spChg>
          <pc:picChg chg="mod">
            <ac:chgData name="Meade, Jessica (NIH/NIBIB) [E]" userId="176c6f79-d34f-4e19-945b-9748699a019d" providerId="ADAL" clId="{6983CA39-541F-2340-919F-3B44F4081C45}" dt="2024-02-27T02:26:09.738" v="7"/>
            <ac:picMkLst>
              <pc:docMk/>
              <pc:sldMasterMk cId="0" sldId="2147483648"/>
              <pc:sldLayoutMk cId="0" sldId="2147483665"/>
              <ac:picMk id="17" creationId="{00000000-0000-0000-0000-00000000000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0090" y="1700786"/>
            <a:ext cx="816102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4472C4"/>
                </a:solidFill>
                <a:latin typeface="Optima"/>
                <a:cs typeface="Opti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40180" y="3072386"/>
            <a:ext cx="67208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472C4"/>
                </a:solidFill>
                <a:latin typeface="Avenir Next"/>
                <a:cs typeface="Avenir Nex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6983" y="779930"/>
            <a:ext cx="9407236" cy="3917576"/>
          </a:xfrm>
          <a:custGeom>
            <a:avLst/>
            <a:gdLst/>
            <a:ahLst/>
            <a:cxnLst/>
            <a:rect l="l" t="t" r="r" b="b"/>
            <a:pathLst>
              <a:path w="9855200" h="5549900">
                <a:moveTo>
                  <a:pt x="9855200" y="0"/>
                </a:moveTo>
                <a:lnTo>
                  <a:pt x="0" y="0"/>
                </a:lnTo>
                <a:lnTo>
                  <a:pt x="0" y="5549900"/>
                </a:lnTo>
                <a:lnTo>
                  <a:pt x="9855200" y="5549900"/>
                </a:lnTo>
                <a:lnTo>
                  <a:pt x="9855200" y="0"/>
                </a:lnTo>
                <a:close/>
              </a:path>
            </a:pathLst>
          </a:custGeom>
          <a:solidFill>
            <a:srgbClr val="DAE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864" y="951942"/>
            <a:ext cx="8866686" cy="35679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0981" y="984145"/>
            <a:ext cx="7959239" cy="692497"/>
          </a:xfrm>
        </p:spPr>
        <p:txBody>
          <a:bodyPr lIns="0" tIns="0" rIns="0" bIns="0"/>
          <a:lstStyle>
            <a:lvl1pPr>
              <a:defRPr sz="4500" b="1" i="0">
                <a:solidFill>
                  <a:srgbClr val="4472C4"/>
                </a:solidFill>
                <a:latin typeface="Optima"/>
                <a:cs typeface="Opti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1607" y="2321174"/>
            <a:ext cx="7077990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4472C4"/>
                </a:solidFill>
                <a:latin typeface="Avenir Next"/>
                <a:cs typeface="Avenir Nex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0981" y="984145"/>
            <a:ext cx="7959239" cy="692497"/>
          </a:xfrm>
        </p:spPr>
        <p:txBody>
          <a:bodyPr lIns="0" tIns="0" rIns="0" bIns="0"/>
          <a:lstStyle>
            <a:lvl1pPr>
              <a:defRPr sz="4500" b="1" i="0">
                <a:solidFill>
                  <a:srgbClr val="4472C4"/>
                </a:solidFill>
                <a:latin typeface="Optima"/>
                <a:cs typeface="Opti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0060" y="1261874"/>
            <a:ext cx="417652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44618" y="1261874"/>
            <a:ext cx="417652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0981" y="984145"/>
            <a:ext cx="7959239" cy="692497"/>
          </a:xfrm>
        </p:spPr>
        <p:txBody>
          <a:bodyPr lIns="0" tIns="0" rIns="0" bIns="0"/>
          <a:lstStyle>
            <a:lvl1pPr>
              <a:defRPr sz="4500" b="1" i="0">
                <a:solidFill>
                  <a:srgbClr val="4472C4"/>
                </a:solidFill>
                <a:latin typeface="Optima"/>
                <a:cs typeface="Opti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6983" y="779930"/>
            <a:ext cx="9407236" cy="3917576"/>
          </a:xfrm>
          <a:custGeom>
            <a:avLst/>
            <a:gdLst/>
            <a:ahLst/>
            <a:cxnLst/>
            <a:rect l="l" t="t" r="r" b="b"/>
            <a:pathLst>
              <a:path w="9855200" h="5549900">
                <a:moveTo>
                  <a:pt x="9855200" y="0"/>
                </a:moveTo>
                <a:lnTo>
                  <a:pt x="0" y="0"/>
                </a:lnTo>
                <a:lnTo>
                  <a:pt x="0" y="5549900"/>
                </a:lnTo>
                <a:lnTo>
                  <a:pt x="9855200" y="5549900"/>
                </a:lnTo>
                <a:lnTo>
                  <a:pt x="9855200" y="0"/>
                </a:lnTo>
                <a:close/>
              </a:path>
            </a:pathLst>
          </a:custGeom>
          <a:solidFill>
            <a:srgbClr val="DAE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864" y="951942"/>
            <a:ext cx="8866686" cy="35679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6983" y="779930"/>
            <a:ext cx="9407236" cy="3917576"/>
          </a:xfrm>
          <a:custGeom>
            <a:avLst/>
            <a:gdLst/>
            <a:ahLst/>
            <a:cxnLst/>
            <a:rect l="l" t="t" r="r" b="b"/>
            <a:pathLst>
              <a:path w="9855200" h="5549900">
                <a:moveTo>
                  <a:pt x="9855200" y="0"/>
                </a:moveTo>
                <a:lnTo>
                  <a:pt x="0" y="0"/>
                </a:lnTo>
                <a:lnTo>
                  <a:pt x="0" y="5549900"/>
                </a:lnTo>
                <a:lnTo>
                  <a:pt x="9855200" y="5549900"/>
                </a:lnTo>
                <a:lnTo>
                  <a:pt x="9855200" y="0"/>
                </a:lnTo>
                <a:close/>
              </a:path>
            </a:pathLst>
          </a:custGeom>
          <a:solidFill>
            <a:srgbClr val="DAE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0981" y="984145"/>
            <a:ext cx="7959239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4472C4"/>
                </a:solidFill>
                <a:latin typeface="Optima"/>
                <a:cs typeface="Opti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1607" y="2321174"/>
            <a:ext cx="707799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472C4"/>
                </a:solidFill>
                <a:latin typeface="Avenir Next"/>
                <a:cs typeface="Avenir Nex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4408" y="5102354"/>
            <a:ext cx="30723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0060" y="5102354"/>
            <a:ext cx="22082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12864" y="5102354"/>
            <a:ext cx="22082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62">
        <a:defRPr>
          <a:latin typeface="+mn-lt"/>
          <a:ea typeface="+mn-ea"/>
          <a:cs typeface="+mn-cs"/>
        </a:defRPr>
      </a:lvl2pPr>
      <a:lvl3pPr marL="914323">
        <a:defRPr>
          <a:latin typeface="+mn-lt"/>
          <a:ea typeface="+mn-ea"/>
          <a:cs typeface="+mn-cs"/>
        </a:defRPr>
      </a:lvl3pPr>
      <a:lvl4pPr marL="1371485">
        <a:defRPr>
          <a:latin typeface="+mn-lt"/>
          <a:ea typeface="+mn-ea"/>
          <a:cs typeface="+mn-cs"/>
        </a:defRPr>
      </a:lvl4pPr>
      <a:lvl5pPr marL="1828647">
        <a:defRPr>
          <a:latin typeface="+mn-lt"/>
          <a:ea typeface="+mn-ea"/>
          <a:cs typeface="+mn-cs"/>
        </a:defRPr>
      </a:lvl5pPr>
      <a:lvl6pPr marL="2285808">
        <a:defRPr>
          <a:latin typeface="+mn-lt"/>
          <a:ea typeface="+mn-ea"/>
          <a:cs typeface="+mn-cs"/>
        </a:defRPr>
      </a:lvl6pPr>
      <a:lvl7pPr marL="2742970">
        <a:defRPr>
          <a:latin typeface="+mn-lt"/>
          <a:ea typeface="+mn-ea"/>
          <a:cs typeface="+mn-cs"/>
        </a:defRPr>
      </a:lvl7pPr>
      <a:lvl8pPr marL="3200132">
        <a:defRPr>
          <a:latin typeface="+mn-lt"/>
          <a:ea typeface="+mn-ea"/>
          <a:cs typeface="+mn-cs"/>
        </a:defRPr>
      </a:lvl8pPr>
      <a:lvl9pPr marL="365729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62">
        <a:defRPr>
          <a:latin typeface="+mn-lt"/>
          <a:ea typeface="+mn-ea"/>
          <a:cs typeface="+mn-cs"/>
        </a:defRPr>
      </a:lvl2pPr>
      <a:lvl3pPr marL="914323">
        <a:defRPr>
          <a:latin typeface="+mn-lt"/>
          <a:ea typeface="+mn-ea"/>
          <a:cs typeface="+mn-cs"/>
        </a:defRPr>
      </a:lvl3pPr>
      <a:lvl4pPr marL="1371485">
        <a:defRPr>
          <a:latin typeface="+mn-lt"/>
          <a:ea typeface="+mn-ea"/>
          <a:cs typeface="+mn-cs"/>
        </a:defRPr>
      </a:lvl4pPr>
      <a:lvl5pPr marL="1828647">
        <a:defRPr>
          <a:latin typeface="+mn-lt"/>
          <a:ea typeface="+mn-ea"/>
          <a:cs typeface="+mn-cs"/>
        </a:defRPr>
      </a:lvl5pPr>
      <a:lvl6pPr marL="2285808">
        <a:defRPr>
          <a:latin typeface="+mn-lt"/>
          <a:ea typeface="+mn-ea"/>
          <a:cs typeface="+mn-cs"/>
        </a:defRPr>
      </a:lvl6pPr>
      <a:lvl7pPr marL="2742970">
        <a:defRPr>
          <a:latin typeface="+mn-lt"/>
          <a:ea typeface="+mn-ea"/>
          <a:cs typeface="+mn-cs"/>
        </a:defRPr>
      </a:lvl7pPr>
      <a:lvl8pPr marL="3200132">
        <a:defRPr>
          <a:latin typeface="+mn-lt"/>
          <a:ea typeface="+mn-ea"/>
          <a:cs typeface="+mn-cs"/>
        </a:defRPr>
      </a:lvl8pPr>
      <a:lvl9pPr marL="365729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pxInFn047j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6999" y="-38100"/>
            <a:ext cx="9855200" cy="5549900"/>
          </a:xfrm>
          <a:custGeom>
            <a:avLst/>
            <a:gdLst/>
            <a:ahLst/>
            <a:cxnLst/>
            <a:rect l="l" t="t" r="r" b="b"/>
            <a:pathLst>
              <a:path w="9855200" h="5549900">
                <a:moveTo>
                  <a:pt x="9855200" y="0"/>
                </a:moveTo>
                <a:lnTo>
                  <a:pt x="0" y="0"/>
                </a:lnTo>
                <a:lnTo>
                  <a:pt x="0" y="5549900"/>
                </a:lnTo>
                <a:lnTo>
                  <a:pt x="9855200" y="5549900"/>
                </a:lnTo>
                <a:lnTo>
                  <a:pt x="9855200" y="0"/>
                </a:lnTo>
                <a:close/>
              </a:path>
            </a:pathLst>
          </a:custGeom>
          <a:solidFill>
            <a:srgbClr val="DAE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4487" y="1063112"/>
            <a:ext cx="7241540" cy="19056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699" marR="5079" indent="2081356">
              <a:lnSpc>
                <a:spcPts val="4699"/>
              </a:lnSpc>
              <a:spcBef>
                <a:spcPts val="745"/>
              </a:spcBef>
            </a:pPr>
            <a:r>
              <a:rPr sz="4399" spc="-10" dirty="0"/>
              <a:t>EXPLORING </a:t>
            </a:r>
            <a:r>
              <a:rPr sz="4399" spc="-35" dirty="0"/>
              <a:t>BIOMEDICAL</a:t>
            </a:r>
            <a:r>
              <a:rPr sz="4399" spc="-225" dirty="0"/>
              <a:t> </a:t>
            </a:r>
            <a:r>
              <a:rPr sz="4399" spc="-10" dirty="0"/>
              <a:t>ENGINEERING</a:t>
            </a:r>
            <a:endParaRPr sz="4399"/>
          </a:p>
          <a:p>
            <a:pPr marL="854004">
              <a:lnSpc>
                <a:spcPts val="4650"/>
              </a:lnSpc>
            </a:pPr>
            <a:r>
              <a:rPr sz="4399" dirty="0"/>
              <a:t>&amp;</a:t>
            </a:r>
            <a:r>
              <a:rPr sz="4399" spc="-160" dirty="0"/>
              <a:t> </a:t>
            </a:r>
            <a:r>
              <a:rPr sz="4399" spc="-35" dirty="0"/>
              <a:t>SURGICAL</a:t>
            </a:r>
            <a:r>
              <a:rPr sz="4399" spc="-145" dirty="0"/>
              <a:t> </a:t>
            </a:r>
            <a:r>
              <a:rPr sz="4399" spc="-10" dirty="0"/>
              <a:t>ROBOTS</a:t>
            </a:r>
            <a:endParaRPr sz="4399"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6783" y="205584"/>
            <a:ext cx="9303385" cy="5054600"/>
            <a:chOff x="385380" y="1348583"/>
            <a:chExt cx="9303385" cy="5054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380" y="1348583"/>
              <a:ext cx="9288909" cy="5054600"/>
            </a:xfrm>
            <a:prstGeom prst="rect">
              <a:avLst/>
            </a:prstGeom>
          </p:spPr>
        </p:pic>
        <p:pic>
          <p:nvPicPr>
            <p:cNvPr id="6" name="object 6" descr="A photo of a silly looking turquoise robot with round eyes and a red square mouth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468" y="4165048"/>
              <a:ext cx="1740711" cy="2105188"/>
            </a:xfrm>
            <a:prstGeom prst="rect">
              <a:avLst/>
            </a:prstGeom>
          </p:spPr>
        </p:pic>
        <p:pic>
          <p:nvPicPr>
            <p:cNvPr id="7" name="object 7" descr="A silhouette of a human head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0508" y="4231246"/>
              <a:ext cx="1674422" cy="2024894"/>
            </a:xfrm>
            <a:prstGeom prst="rect">
              <a:avLst/>
            </a:prstGeom>
          </p:spPr>
        </p:pic>
        <p:pic>
          <p:nvPicPr>
            <p:cNvPr id="8" name="object 8" descr="Rainbow colored gears stacked on top of each other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4037" y="2493907"/>
              <a:ext cx="1674421" cy="174975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653669" y="3253408"/>
            <a:ext cx="4362450" cy="1061187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699" marR="5079" algn="ctr">
              <a:lnSpc>
                <a:spcPts val="2710"/>
              </a:lnSpc>
              <a:spcBef>
                <a:spcPts val="234"/>
              </a:spcBef>
            </a:pPr>
            <a:r>
              <a:rPr sz="2300" spc="-10" dirty="0">
                <a:solidFill>
                  <a:srgbClr val="4472C4"/>
                </a:solidFill>
                <a:latin typeface="Avenir Next"/>
                <a:cs typeface="Avenir Next"/>
              </a:rPr>
              <a:t>Biomedical</a:t>
            </a:r>
            <a:r>
              <a:rPr sz="2300" spc="-90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2300" spc="-20" dirty="0">
                <a:solidFill>
                  <a:srgbClr val="4472C4"/>
                </a:solidFill>
                <a:latin typeface="Avenir Next"/>
                <a:cs typeface="Avenir Next"/>
              </a:rPr>
              <a:t>engineering</a:t>
            </a:r>
            <a:r>
              <a:rPr sz="2300" spc="-90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2300" spc="-10" dirty="0">
                <a:solidFill>
                  <a:srgbClr val="4472C4"/>
                </a:solidFill>
                <a:latin typeface="Avenir Next"/>
                <a:cs typeface="Avenir Next"/>
              </a:rPr>
              <a:t>adapted </a:t>
            </a:r>
            <a:r>
              <a:rPr sz="2300" dirty="0">
                <a:solidFill>
                  <a:srgbClr val="4472C4"/>
                </a:solidFill>
                <a:latin typeface="Avenir Next"/>
                <a:cs typeface="Avenir Next"/>
              </a:rPr>
              <a:t>for</a:t>
            </a:r>
            <a:r>
              <a:rPr sz="2300" spc="-70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2300" spc="-10" dirty="0">
                <a:solidFill>
                  <a:srgbClr val="4472C4"/>
                </a:solidFill>
                <a:latin typeface="Avenir Next"/>
                <a:cs typeface="Avenir Next"/>
              </a:rPr>
              <a:t>middle</a:t>
            </a:r>
            <a:r>
              <a:rPr sz="2300" spc="-75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2300" spc="-10" dirty="0">
                <a:solidFill>
                  <a:srgbClr val="4472C4"/>
                </a:solidFill>
                <a:latin typeface="Avenir Next"/>
                <a:cs typeface="Avenir Next"/>
              </a:rPr>
              <a:t>school</a:t>
            </a:r>
            <a:endParaRPr sz="2300">
              <a:latin typeface="Avenir Next"/>
              <a:cs typeface="Avenir Next"/>
            </a:endParaRPr>
          </a:p>
          <a:p>
            <a:pPr algn="ctr">
              <a:lnSpc>
                <a:spcPts val="2610"/>
              </a:lnSpc>
            </a:pPr>
            <a:r>
              <a:rPr sz="2300" spc="-10" dirty="0">
                <a:solidFill>
                  <a:srgbClr val="4472C4"/>
                </a:solidFill>
                <a:latin typeface="Avenir Next"/>
                <a:cs typeface="Avenir Next"/>
              </a:rPr>
              <a:t>(BEAMS)</a:t>
            </a:r>
            <a:endParaRPr sz="2300">
              <a:latin typeface="Avenir Next"/>
              <a:cs typeface="Avenir Nex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E845E91-957F-FF16-AD1F-86A6761BA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26999" y="-38100"/>
            <a:ext cx="9855200" cy="5549900"/>
            <a:chOff x="-126999" y="-38100"/>
            <a:chExt cx="9855200" cy="5549900"/>
          </a:xfrm>
        </p:grpSpPr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67C69589-7A54-2D1D-1A4A-B7371F9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26999" y="-38100"/>
              <a:ext cx="9855200" cy="5549900"/>
            </a:xfrm>
            <a:custGeom>
              <a:avLst/>
              <a:gdLst/>
              <a:ahLst/>
              <a:cxnLst/>
              <a:rect l="l" t="t" r="r" b="b"/>
              <a:pathLst>
                <a:path w="9855200" h="5549900">
                  <a:moveTo>
                    <a:pt x="9855200" y="0"/>
                  </a:moveTo>
                  <a:lnTo>
                    <a:pt x="0" y="0"/>
                  </a:lnTo>
                  <a:lnTo>
                    <a:pt x="0" y="5549900"/>
                  </a:lnTo>
                  <a:lnTo>
                    <a:pt x="9855200" y="5549900"/>
                  </a:lnTo>
                  <a:lnTo>
                    <a:pt x="9855200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B18CCFE2-D26F-B3A9-D391-43FCA7329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4980" y="251202"/>
              <a:ext cx="9289415" cy="5054600"/>
            </a:xfrm>
            <a:custGeom>
              <a:avLst/>
              <a:gdLst/>
              <a:ahLst/>
              <a:cxnLst/>
              <a:rect l="l" t="t" r="r" b="b"/>
              <a:pathLst>
                <a:path w="9289415" h="5054600">
                  <a:moveTo>
                    <a:pt x="1877009" y="1920519"/>
                  </a:moveTo>
                  <a:lnTo>
                    <a:pt x="530809" y="1920519"/>
                  </a:lnTo>
                  <a:lnTo>
                    <a:pt x="530809" y="1933232"/>
                  </a:lnTo>
                  <a:lnTo>
                    <a:pt x="1877009" y="1933232"/>
                  </a:lnTo>
                  <a:lnTo>
                    <a:pt x="1877009" y="1920519"/>
                  </a:lnTo>
                  <a:close/>
                </a:path>
                <a:path w="9289415" h="5054600">
                  <a:moveTo>
                    <a:pt x="9169044" y="4991100"/>
                  </a:moveTo>
                  <a:lnTo>
                    <a:pt x="9168168" y="4978400"/>
                  </a:lnTo>
                  <a:lnTo>
                    <a:pt x="9167482" y="4978400"/>
                  </a:lnTo>
                  <a:lnTo>
                    <a:pt x="9169044" y="4991100"/>
                  </a:lnTo>
                  <a:close/>
                </a:path>
                <a:path w="9289415" h="5054600">
                  <a:moveTo>
                    <a:pt x="9220479" y="1638300"/>
                  </a:moveTo>
                  <a:lnTo>
                    <a:pt x="9220289" y="1600200"/>
                  </a:lnTo>
                  <a:lnTo>
                    <a:pt x="9219603" y="1562100"/>
                  </a:lnTo>
                  <a:lnTo>
                    <a:pt x="9218435" y="1524000"/>
                  </a:lnTo>
                  <a:lnTo>
                    <a:pt x="9216746" y="1485900"/>
                  </a:lnTo>
                  <a:lnTo>
                    <a:pt x="9214561" y="1447800"/>
                  </a:lnTo>
                  <a:lnTo>
                    <a:pt x="9211843" y="1409700"/>
                  </a:lnTo>
                  <a:lnTo>
                    <a:pt x="9208618" y="1358900"/>
                  </a:lnTo>
                  <a:lnTo>
                    <a:pt x="9204858" y="1320800"/>
                  </a:lnTo>
                  <a:lnTo>
                    <a:pt x="9200985" y="1270000"/>
                  </a:lnTo>
                  <a:lnTo>
                    <a:pt x="9197467" y="1219200"/>
                  </a:lnTo>
                  <a:lnTo>
                    <a:pt x="9194343" y="1181100"/>
                  </a:lnTo>
                  <a:lnTo>
                    <a:pt x="9191638" y="1143000"/>
                  </a:lnTo>
                  <a:lnTo>
                    <a:pt x="9189390" y="1104900"/>
                  </a:lnTo>
                  <a:lnTo>
                    <a:pt x="9187637" y="1079500"/>
                  </a:lnTo>
                  <a:lnTo>
                    <a:pt x="9186405" y="1041400"/>
                  </a:lnTo>
                  <a:lnTo>
                    <a:pt x="9185745" y="1016000"/>
                  </a:lnTo>
                  <a:lnTo>
                    <a:pt x="9186253" y="952500"/>
                  </a:lnTo>
                  <a:lnTo>
                    <a:pt x="9187497" y="914400"/>
                  </a:lnTo>
                  <a:lnTo>
                    <a:pt x="9189453" y="876300"/>
                  </a:lnTo>
                  <a:lnTo>
                    <a:pt x="9192133" y="838200"/>
                  </a:lnTo>
                  <a:lnTo>
                    <a:pt x="9195575" y="800100"/>
                  </a:lnTo>
                  <a:lnTo>
                    <a:pt x="9199829" y="762000"/>
                  </a:lnTo>
                  <a:lnTo>
                    <a:pt x="9204896" y="711200"/>
                  </a:lnTo>
                  <a:lnTo>
                    <a:pt x="9209468" y="673100"/>
                  </a:lnTo>
                  <a:lnTo>
                    <a:pt x="9212440" y="622300"/>
                  </a:lnTo>
                  <a:lnTo>
                    <a:pt x="9214028" y="584200"/>
                  </a:lnTo>
                  <a:lnTo>
                    <a:pt x="9214447" y="546100"/>
                  </a:lnTo>
                  <a:lnTo>
                    <a:pt x="9213901" y="495300"/>
                  </a:lnTo>
                  <a:lnTo>
                    <a:pt x="9212593" y="457200"/>
                  </a:lnTo>
                  <a:lnTo>
                    <a:pt x="9208567" y="381000"/>
                  </a:lnTo>
                  <a:lnTo>
                    <a:pt x="9204058" y="304800"/>
                  </a:lnTo>
                  <a:lnTo>
                    <a:pt x="9200782" y="228600"/>
                  </a:lnTo>
                  <a:lnTo>
                    <a:pt x="9200134" y="190500"/>
                  </a:lnTo>
                  <a:lnTo>
                    <a:pt x="9200451" y="152400"/>
                  </a:lnTo>
                  <a:lnTo>
                    <a:pt x="9201455" y="127000"/>
                  </a:lnTo>
                  <a:lnTo>
                    <a:pt x="9201963" y="114300"/>
                  </a:lnTo>
                  <a:lnTo>
                    <a:pt x="9200286" y="101600"/>
                  </a:lnTo>
                  <a:lnTo>
                    <a:pt x="9198623" y="88900"/>
                  </a:lnTo>
                  <a:lnTo>
                    <a:pt x="8083055" y="88900"/>
                  </a:lnTo>
                  <a:lnTo>
                    <a:pt x="8056156" y="76200"/>
                  </a:lnTo>
                  <a:lnTo>
                    <a:pt x="7801038" y="76200"/>
                  </a:lnTo>
                  <a:lnTo>
                    <a:pt x="7769365" y="88900"/>
                  </a:lnTo>
                  <a:lnTo>
                    <a:pt x="7620127" y="88900"/>
                  </a:lnTo>
                  <a:lnTo>
                    <a:pt x="7541222" y="101600"/>
                  </a:lnTo>
                  <a:lnTo>
                    <a:pt x="7382129" y="101600"/>
                  </a:lnTo>
                  <a:lnTo>
                    <a:pt x="7223074" y="88900"/>
                  </a:lnTo>
                  <a:lnTo>
                    <a:pt x="6841909" y="88900"/>
                  </a:lnTo>
                  <a:lnTo>
                    <a:pt x="6795859" y="101600"/>
                  </a:lnTo>
                  <a:lnTo>
                    <a:pt x="6717754" y="101600"/>
                  </a:lnTo>
                  <a:lnTo>
                    <a:pt x="6687452" y="88900"/>
                  </a:lnTo>
                  <a:lnTo>
                    <a:pt x="6549149" y="88900"/>
                  </a:lnTo>
                  <a:lnTo>
                    <a:pt x="6520307" y="76200"/>
                  </a:lnTo>
                  <a:lnTo>
                    <a:pt x="6336868" y="76200"/>
                  </a:lnTo>
                  <a:lnTo>
                    <a:pt x="6310642" y="88900"/>
                  </a:lnTo>
                  <a:lnTo>
                    <a:pt x="5371096" y="88900"/>
                  </a:lnTo>
                  <a:lnTo>
                    <a:pt x="5337480" y="101600"/>
                  </a:lnTo>
                  <a:lnTo>
                    <a:pt x="5146789" y="101600"/>
                  </a:lnTo>
                  <a:lnTo>
                    <a:pt x="5117122" y="88900"/>
                  </a:lnTo>
                  <a:lnTo>
                    <a:pt x="4568571" y="88900"/>
                  </a:lnTo>
                  <a:lnTo>
                    <a:pt x="4530191" y="101600"/>
                  </a:lnTo>
                  <a:lnTo>
                    <a:pt x="4356976" y="101600"/>
                  </a:lnTo>
                  <a:lnTo>
                    <a:pt x="4331690" y="88900"/>
                  </a:lnTo>
                  <a:lnTo>
                    <a:pt x="2136063" y="88900"/>
                  </a:lnTo>
                  <a:lnTo>
                    <a:pt x="2080514" y="101600"/>
                  </a:lnTo>
                  <a:lnTo>
                    <a:pt x="2028761" y="101600"/>
                  </a:lnTo>
                  <a:lnTo>
                    <a:pt x="2004466" y="88900"/>
                  </a:lnTo>
                  <a:lnTo>
                    <a:pt x="1826831" y="88900"/>
                  </a:lnTo>
                  <a:lnTo>
                    <a:pt x="1806448" y="101600"/>
                  </a:lnTo>
                  <a:lnTo>
                    <a:pt x="1578686" y="101600"/>
                  </a:lnTo>
                  <a:lnTo>
                    <a:pt x="1551533" y="88900"/>
                  </a:lnTo>
                  <a:lnTo>
                    <a:pt x="1429499" y="88900"/>
                  </a:lnTo>
                  <a:lnTo>
                    <a:pt x="1368069" y="76200"/>
                  </a:lnTo>
                  <a:lnTo>
                    <a:pt x="945438" y="76200"/>
                  </a:lnTo>
                  <a:lnTo>
                    <a:pt x="905751" y="88900"/>
                  </a:lnTo>
                  <a:lnTo>
                    <a:pt x="77685" y="88900"/>
                  </a:lnTo>
                  <a:lnTo>
                    <a:pt x="78828" y="127000"/>
                  </a:lnTo>
                  <a:lnTo>
                    <a:pt x="80492" y="177800"/>
                  </a:lnTo>
                  <a:lnTo>
                    <a:pt x="82080" y="228600"/>
                  </a:lnTo>
                  <a:lnTo>
                    <a:pt x="83527" y="279400"/>
                  </a:lnTo>
                  <a:lnTo>
                    <a:pt x="85890" y="393700"/>
                  </a:lnTo>
                  <a:lnTo>
                    <a:pt x="87274" y="508000"/>
                  </a:lnTo>
                  <a:lnTo>
                    <a:pt x="87401" y="622300"/>
                  </a:lnTo>
                  <a:lnTo>
                    <a:pt x="85940" y="736600"/>
                  </a:lnTo>
                  <a:lnTo>
                    <a:pt x="82613" y="850900"/>
                  </a:lnTo>
                  <a:lnTo>
                    <a:pt x="77101" y="965200"/>
                  </a:lnTo>
                  <a:lnTo>
                    <a:pt x="74180" y="1028700"/>
                  </a:lnTo>
                  <a:lnTo>
                    <a:pt x="72047" y="1079500"/>
                  </a:lnTo>
                  <a:lnTo>
                    <a:pt x="70624" y="1130300"/>
                  </a:lnTo>
                  <a:lnTo>
                    <a:pt x="69811" y="1181100"/>
                  </a:lnTo>
                  <a:lnTo>
                    <a:pt x="69532" y="1219200"/>
                  </a:lnTo>
                  <a:lnTo>
                    <a:pt x="69684" y="1270000"/>
                  </a:lnTo>
                  <a:lnTo>
                    <a:pt x="70218" y="1308100"/>
                  </a:lnTo>
                  <a:lnTo>
                    <a:pt x="71005" y="1346200"/>
                  </a:lnTo>
                  <a:lnTo>
                    <a:pt x="71996" y="1384300"/>
                  </a:lnTo>
                  <a:lnTo>
                    <a:pt x="73088" y="1422400"/>
                  </a:lnTo>
                  <a:lnTo>
                    <a:pt x="74206" y="1447800"/>
                  </a:lnTo>
                  <a:lnTo>
                    <a:pt x="75260" y="1485900"/>
                  </a:lnTo>
                  <a:lnTo>
                    <a:pt x="76835" y="1549400"/>
                  </a:lnTo>
                  <a:lnTo>
                    <a:pt x="77127" y="1612900"/>
                  </a:lnTo>
                  <a:lnTo>
                    <a:pt x="76314" y="1676400"/>
                  </a:lnTo>
                  <a:lnTo>
                    <a:pt x="74104" y="1790700"/>
                  </a:lnTo>
                  <a:lnTo>
                    <a:pt x="73228" y="1854200"/>
                  </a:lnTo>
                  <a:lnTo>
                    <a:pt x="72961" y="1892300"/>
                  </a:lnTo>
                  <a:lnTo>
                    <a:pt x="72885" y="1943100"/>
                  </a:lnTo>
                  <a:lnTo>
                    <a:pt x="72999" y="1968500"/>
                  </a:lnTo>
                  <a:lnTo>
                    <a:pt x="73710" y="2032000"/>
                  </a:lnTo>
                  <a:lnTo>
                    <a:pt x="74523" y="2070100"/>
                  </a:lnTo>
                  <a:lnTo>
                    <a:pt x="75641" y="2120900"/>
                  </a:lnTo>
                  <a:lnTo>
                    <a:pt x="77114" y="2159000"/>
                  </a:lnTo>
                  <a:lnTo>
                    <a:pt x="78676" y="2209800"/>
                  </a:lnTo>
                  <a:lnTo>
                    <a:pt x="80060" y="2247900"/>
                  </a:lnTo>
                  <a:lnTo>
                    <a:pt x="81267" y="2298700"/>
                  </a:lnTo>
                  <a:lnTo>
                    <a:pt x="82283" y="2336800"/>
                  </a:lnTo>
                  <a:lnTo>
                    <a:pt x="83108" y="2374900"/>
                  </a:lnTo>
                  <a:lnTo>
                    <a:pt x="83718" y="2413000"/>
                  </a:lnTo>
                  <a:lnTo>
                    <a:pt x="84201" y="2463800"/>
                  </a:lnTo>
                  <a:lnTo>
                    <a:pt x="84264" y="2489200"/>
                  </a:lnTo>
                  <a:lnTo>
                    <a:pt x="83997" y="2552700"/>
                  </a:lnTo>
                  <a:lnTo>
                    <a:pt x="82727" y="2616200"/>
                  </a:lnTo>
                  <a:lnTo>
                    <a:pt x="80441" y="2692400"/>
                  </a:lnTo>
                  <a:lnTo>
                    <a:pt x="77101" y="2755900"/>
                  </a:lnTo>
                  <a:lnTo>
                    <a:pt x="75603" y="2794000"/>
                  </a:lnTo>
                  <a:lnTo>
                    <a:pt x="74879" y="2819400"/>
                  </a:lnTo>
                  <a:lnTo>
                    <a:pt x="74803" y="2857500"/>
                  </a:lnTo>
                  <a:lnTo>
                    <a:pt x="75260" y="2882900"/>
                  </a:lnTo>
                  <a:lnTo>
                    <a:pt x="77266" y="2946400"/>
                  </a:lnTo>
                  <a:lnTo>
                    <a:pt x="79933" y="2997200"/>
                  </a:lnTo>
                  <a:lnTo>
                    <a:pt x="82257" y="3048000"/>
                  </a:lnTo>
                  <a:lnTo>
                    <a:pt x="82969" y="3086100"/>
                  </a:lnTo>
                  <a:lnTo>
                    <a:pt x="83223" y="3111500"/>
                  </a:lnTo>
                  <a:lnTo>
                    <a:pt x="82880" y="3149600"/>
                  </a:lnTo>
                  <a:lnTo>
                    <a:pt x="81826" y="3175000"/>
                  </a:lnTo>
                  <a:lnTo>
                    <a:pt x="79933" y="3213100"/>
                  </a:lnTo>
                  <a:lnTo>
                    <a:pt x="77076" y="3251200"/>
                  </a:lnTo>
                  <a:lnTo>
                    <a:pt x="74396" y="3289300"/>
                  </a:lnTo>
                  <a:lnTo>
                    <a:pt x="72910" y="3327400"/>
                  </a:lnTo>
                  <a:lnTo>
                    <a:pt x="72796" y="3403600"/>
                  </a:lnTo>
                  <a:lnTo>
                    <a:pt x="75285" y="3479800"/>
                  </a:lnTo>
                  <a:lnTo>
                    <a:pt x="78994" y="3543300"/>
                  </a:lnTo>
                  <a:lnTo>
                    <a:pt x="82486" y="3606800"/>
                  </a:lnTo>
                  <a:lnTo>
                    <a:pt x="84302" y="3670300"/>
                  </a:lnTo>
                  <a:lnTo>
                    <a:pt x="82969" y="3733800"/>
                  </a:lnTo>
                  <a:lnTo>
                    <a:pt x="80645" y="3771900"/>
                  </a:lnTo>
                  <a:lnTo>
                    <a:pt x="77000" y="3810000"/>
                  </a:lnTo>
                  <a:lnTo>
                    <a:pt x="73317" y="3835400"/>
                  </a:lnTo>
                  <a:lnTo>
                    <a:pt x="70789" y="3860800"/>
                  </a:lnTo>
                  <a:lnTo>
                    <a:pt x="68453" y="3924300"/>
                  </a:lnTo>
                  <a:lnTo>
                    <a:pt x="68948" y="3975100"/>
                  </a:lnTo>
                  <a:lnTo>
                    <a:pt x="69938" y="4000500"/>
                  </a:lnTo>
                  <a:lnTo>
                    <a:pt x="71234" y="4038600"/>
                  </a:lnTo>
                  <a:lnTo>
                    <a:pt x="72732" y="4064000"/>
                  </a:lnTo>
                  <a:lnTo>
                    <a:pt x="74269" y="4102100"/>
                  </a:lnTo>
                  <a:lnTo>
                    <a:pt x="75742" y="4127500"/>
                  </a:lnTo>
                  <a:lnTo>
                    <a:pt x="76987" y="4165600"/>
                  </a:lnTo>
                  <a:lnTo>
                    <a:pt x="77876" y="4203700"/>
                  </a:lnTo>
                  <a:lnTo>
                    <a:pt x="78193" y="4241800"/>
                  </a:lnTo>
                  <a:lnTo>
                    <a:pt x="78181" y="4279900"/>
                  </a:lnTo>
                  <a:lnTo>
                    <a:pt x="78079" y="4305300"/>
                  </a:lnTo>
                  <a:lnTo>
                    <a:pt x="77114" y="4343400"/>
                  </a:lnTo>
                  <a:lnTo>
                    <a:pt x="75933" y="4394200"/>
                  </a:lnTo>
                  <a:lnTo>
                    <a:pt x="75120" y="4445000"/>
                  </a:lnTo>
                  <a:lnTo>
                    <a:pt x="74637" y="4483100"/>
                  </a:lnTo>
                  <a:lnTo>
                    <a:pt x="74422" y="4533900"/>
                  </a:lnTo>
                  <a:lnTo>
                    <a:pt x="74434" y="4572000"/>
                  </a:lnTo>
                  <a:lnTo>
                    <a:pt x="74637" y="4610100"/>
                  </a:lnTo>
                  <a:lnTo>
                    <a:pt x="75438" y="4673600"/>
                  </a:lnTo>
                  <a:lnTo>
                    <a:pt x="76441" y="4749800"/>
                  </a:lnTo>
                  <a:lnTo>
                    <a:pt x="76911" y="4787900"/>
                  </a:lnTo>
                  <a:lnTo>
                    <a:pt x="77292" y="4826000"/>
                  </a:lnTo>
                  <a:lnTo>
                    <a:pt x="77558" y="4864100"/>
                  </a:lnTo>
                  <a:lnTo>
                    <a:pt x="77609" y="4914900"/>
                  </a:lnTo>
                  <a:lnTo>
                    <a:pt x="77508" y="4953000"/>
                  </a:lnTo>
                  <a:lnTo>
                    <a:pt x="77279" y="4978400"/>
                  </a:lnTo>
                  <a:lnTo>
                    <a:pt x="98425" y="4978400"/>
                  </a:lnTo>
                  <a:lnTo>
                    <a:pt x="168935" y="4965700"/>
                  </a:lnTo>
                  <a:lnTo>
                    <a:pt x="557110" y="4965700"/>
                  </a:lnTo>
                  <a:lnTo>
                    <a:pt x="581177" y="4978400"/>
                  </a:lnTo>
                  <a:lnTo>
                    <a:pt x="687501" y="4978400"/>
                  </a:lnTo>
                  <a:lnTo>
                    <a:pt x="743102" y="4991100"/>
                  </a:lnTo>
                  <a:lnTo>
                    <a:pt x="1265326" y="4991100"/>
                  </a:lnTo>
                  <a:lnTo>
                    <a:pt x="1281722" y="4978400"/>
                  </a:lnTo>
                  <a:lnTo>
                    <a:pt x="2812199" y="4978400"/>
                  </a:lnTo>
                  <a:lnTo>
                    <a:pt x="2857754" y="4965700"/>
                  </a:lnTo>
                  <a:lnTo>
                    <a:pt x="2954134" y="4965700"/>
                  </a:lnTo>
                  <a:lnTo>
                    <a:pt x="3003537" y="4978400"/>
                  </a:lnTo>
                  <a:lnTo>
                    <a:pt x="3153562" y="4978400"/>
                  </a:lnTo>
                  <a:lnTo>
                    <a:pt x="3169983" y="4991100"/>
                  </a:lnTo>
                  <a:lnTo>
                    <a:pt x="3200616" y="4991100"/>
                  </a:lnTo>
                  <a:lnTo>
                    <a:pt x="3228949" y="4978400"/>
                  </a:lnTo>
                  <a:lnTo>
                    <a:pt x="3429939" y="4978400"/>
                  </a:lnTo>
                  <a:lnTo>
                    <a:pt x="3449028" y="4991100"/>
                  </a:lnTo>
                  <a:lnTo>
                    <a:pt x="3599205" y="4991100"/>
                  </a:lnTo>
                  <a:lnTo>
                    <a:pt x="3632327" y="4978400"/>
                  </a:lnTo>
                  <a:lnTo>
                    <a:pt x="3668623" y="4978400"/>
                  </a:lnTo>
                  <a:lnTo>
                    <a:pt x="3707688" y="4965700"/>
                  </a:lnTo>
                  <a:lnTo>
                    <a:pt x="4239526" y="4965700"/>
                  </a:lnTo>
                  <a:lnTo>
                    <a:pt x="4272572" y="4978400"/>
                  </a:lnTo>
                  <a:lnTo>
                    <a:pt x="5029606" y="4978400"/>
                  </a:lnTo>
                  <a:lnTo>
                    <a:pt x="5051679" y="4965700"/>
                  </a:lnTo>
                  <a:lnTo>
                    <a:pt x="5231689" y="4965700"/>
                  </a:lnTo>
                  <a:lnTo>
                    <a:pt x="5255234" y="4978400"/>
                  </a:lnTo>
                  <a:lnTo>
                    <a:pt x="5323319" y="4978400"/>
                  </a:lnTo>
                  <a:lnTo>
                    <a:pt x="5340058" y="4991100"/>
                  </a:lnTo>
                  <a:lnTo>
                    <a:pt x="5692216" y="4991100"/>
                  </a:lnTo>
                  <a:lnTo>
                    <a:pt x="5736450" y="4978400"/>
                  </a:lnTo>
                  <a:lnTo>
                    <a:pt x="5991149" y="4978400"/>
                  </a:lnTo>
                  <a:lnTo>
                    <a:pt x="6022772" y="4965700"/>
                  </a:lnTo>
                  <a:lnTo>
                    <a:pt x="6067476" y="4965700"/>
                  </a:lnTo>
                  <a:lnTo>
                    <a:pt x="6087757" y="4978400"/>
                  </a:lnTo>
                  <a:lnTo>
                    <a:pt x="6903009" y="4978400"/>
                  </a:lnTo>
                  <a:lnTo>
                    <a:pt x="6915823" y="4965700"/>
                  </a:lnTo>
                  <a:lnTo>
                    <a:pt x="7091616" y="4965700"/>
                  </a:lnTo>
                  <a:lnTo>
                    <a:pt x="7112571" y="4978400"/>
                  </a:lnTo>
                  <a:lnTo>
                    <a:pt x="7208812" y="4978400"/>
                  </a:lnTo>
                  <a:lnTo>
                    <a:pt x="7256386" y="4991100"/>
                  </a:lnTo>
                  <a:lnTo>
                    <a:pt x="7472464" y="4991100"/>
                  </a:lnTo>
                  <a:lnTo>
                    <a:pt x="7511758" y="4978400"/>
                  </a:lnTo>
                  <a:lnTo>
                    <a:pt x="7926933" y="4978400"/>
                  </a:lnTo>
                  <a:lnTo>
                    <a:pt x="7941386" y="4965700"/>
                  </a:lnTo>
                  <a:lnTo>
                    <a:pt x="8060715" y="4965700"/>
                  </a:lnTo>
                  <a:lnTo>
                    <a:pt x="8079333" y="4978400"/>
                  </a:lnTo>
                  <a:lnTo>
                    <a:pt x="8272869" y="4978400"/>
                  </a:lnTo>
                  <a:lnTo>
                    <a:pt x="8308010" y="4991100"/>
                  </a:lnTo>
                  <a:lnTo>
                    <a:pt x="8340458" y="4991100"/>
                  </a:lnTo>
                  <a:lnTo>
                    <a:pt x="8370773" y="4978400"/>
                  </a:lnTo>
                  <a:lnTo>
                    <a:pt x="9167482" y="4978400"/>
                  </a:lnTo>
                  <a:lnTo>
                    <a:pt x="9165920" y="4965700"/>
                  </a:lnTo>
                  <a:lnTo>
                    <a:pt x="9164358" y="4953000"/>
                  </a:lnTo>
                  <a:lnTo>
                    <a:pt x="9162796" y="4940300"/>
                  </a:lnTo>
                  <a:lnTo>
                    <a:pt x="8480831" y="4940300"/>
                  </a:lnTo>
                  <a:lnTo>
                    <a:pt x="8425739" y="4953000"/>
                  </a:lnTo>
                  <a:lnTo>
                    <a:pt x="8236051" y="4953000"/>
                  </a:lnTo>
                  <a:lnTo>
                    <a:pt x="8194256" y="4940300"/>
                  </a:lnTo>
                  <a:lnTo>
                    <a:pt x="7585189" y="4940300"/>
                  </a:lnTo>
                  <a:lnTo>
                    <a:pt x="7548004" y="4953000"/>
                  </a:lnTo>
                  <a:lnTo>
                    <a:pt x="7211606" y="4953000"/>
                  </a:lnTo>
                  <a:lnTo>
                    <a:pt x="7162927" y="4940300"/>
                  </a:lnTo>
                  <a:lnTo>
                    <a:pt x="7074751" y="4940300"/>
                  </a:lnTo>
                  <a:lnTo>
                    <a:pt x="7056488" y="4927600"/>
                  </a:lnTo>
                  <a:lnTo>
                    <a:pt x="6942226" y="4927600"/>
                  </a:lnTo>
                  <a:lnTo>
                    <a:pt x="6925488" y="4940300"/>
                  </a:lnTo>
                  <a:lnTo>
                    <a:pt x="6416129" y="4940300"/>
                  </a:lnTo>
                  <a:lnTo>
                    <a:pt x="6329794" y="4953000"/>
                  </a:lnTo>
                  <a:lnTo>
                    <a:pt x="6288354" y="4953000"/>
                  </a:lnTo>
                  <a:lnTo>
                    <a:pt x="6248438" y="4940300"/>
                  </a:lnTo>
                  <a:lnTo>
                    <a:pt x="5815622" y="4940300"/>
                  </a:lnTo>
                  <a:lnTo>
                    <a:pt x="5776823" y="4953000"/>
                  </a:lnTo>
                  <a:lnTo>
                    <a:pt x="5312486" y="4953000"/>
                  </a:lnTo>
                  <a:lnTo>
                    <a:pt x="5286908" y="4940300"/>
                  </a:lnTo>
                  <a:lnTo>
                    <a:pt x="5236375" y="4940300"/>
                  </a:lnTo>
                  <a:lnTo>
                    <a:pt x="5212842" y="4927600"/>
                  </a:lnTo>
                  <a:lnTo>
                    <a:pt x="5109083" y="4927600"/>
                  </a:lnTo>
                  <a:lnTo>
                    <a:pt x="5069459" y="4940300"/>
                  </a:lnTo>
                  <a:lnTo>
                    <a:pt x="4550956" y="4940300"/>
                  </a:lnTo>
                  <a:lnTo>
                    <a:pt x="4508119" y="4953000"/>
                  </a:lnTo>
                  <a:lnTo>
                    <a:pt x="4361040" y="4953000"/>
                  </a:lnTo>
                  <a:lnTo>
                    <a:pt x="4305846" y="4940300"/>
                  </a:lnTo>
                  <a:lnTo>
                    <a:pt x="4206697" y="4940300"/>
                  </a:lnTo>
                  <a:lnTo>
                    <a:pt x="4169168" y="4927600"/>
                  </a:lnTo>
                  <a:lnTo>
                    <a:pt x="3745484" y="4927600"/>
                  </a:lnTo>
                  <a:lnTo>
                    <a:pt x="3703650" y="4940300"/>
                  </a:lnTo>
                  <a:lnTo>
                    <a:pt x="3664102" y="4940300"/>
                  </a:lnTo>
                  <a:lnTo>
                    <a:pt x="3628326" y="4953000"/>
                  </a:lnTo>
                  <a:lnTo>
                    <a:pt x="3415588" y="4953000"/>
                  </a:lnTo>
                  <a:lnTo>
                    <a:pt x="3380778" y="4940300"/>
                  </a:lnTo>
                  <a:lnTo>
                    <a:pt x="3280702" y="4940300"/>
                  </a:lnTo>
                  <a:lnTo>
                    <a:pt x="3253778" y="4953000"/>
                  </a:lnTo>
                  <a:lnTo>
                    <a:pt x="3100032" y="4953000"/>
                  </a:lnTo>
                  <a:lnTo>
                    <a:pt x="3078899" y="4940300"/>
                  </a:lnTo>
                  <a:lnTo>
                    <a:pt x="1330363" y="4940300"/>
                  </a:lnTo>
                  <a:lnTo>
                    <a:pt x="1307807" y="4953000"/>
                  </a:lnTo>
                  <a:lnTo>
                    <a:pt x="690143" y="4953000"/>
                  </a:lnTo>
                  <a:lnTo>
                    <a:pt x="635952" y="4940300"/>
                  </a:lnTo>
                  <a:lnTo>
                    <a:pt x="536752" y="4940300"/>
                  </a:lnTo>
                  <a:lnTo>
                    <a:pt x="493572" y="4927600"/>
                  </a:lnTo>
                  <a:lnTo>
                    <a:pt x="198412" y="4927600"/>
                  </a:lnTo>
                  <a:lnTo>
                    <a:pt x="166395" y="4940300"/>
                  </a:lnTo>
                  <a:lnTo>
                    <a:pt x="111760" y="4940300"/>
                  </a:lnTo>
                  <a:lnTo>
                    <a:pt x="111683" y="4851400"/>
                  </a:lnTo>
                  <a:lnTo>
                    <a:pt x="111125" y="4787900"/>
                  </a:lnTo>
                  <a:lnTo>
                    <a:pt x="110655" y="4749800"/>
                  </a:lnTo>
                  <a:lnTo>
                    <a:pt x="109651" y="4673600"/>
                  </a:lnTo>
                  <a:lnTo>
                    <a:pt x="108864" y="4610100"/>
                  </a:lnTo>
                  <a:lnTo>
                    <a:pt x="108661" y="4572000"/>
                  </a:lnTo>
                  <a:lnTo>
                    <a:pt x="108635" y="4533900"/>
                  </a:lnTo>
                  <a:lnTo>
                    <a:pt x="108851" y="4483100"/>
                  </a:lnTo>
                  <a:lnTo>
                    <a:pt x="109334" y="4445000"/>
                  </a:lnTo>
                  <a:lnTo>
                    <a:pt x="110147" y="4394200"/>
                  </a:lnTo>
                  <a:lnTo>
                    <a:pt x="111328" y="4356100"/>
                  </a:lnTo>
                  <a:lnTo>
                    <a:pt x="112293" y="4305300"/>
                  </a:lnTo>
                  <a:lnTo>
                    <a:pt x="112407" y="4279900"/>
                  </a:lnTo>
                  <a:lnTo>
                    <a:pt x="112407" y="4241800"/>
                  </a:lnTo>
                  <a:lnTo>
                    <a:pt x="112102" y="4203700"/>
                  </a:lnTo>
                  <a:lnTo>
                    <a:pt x="111188" y="4165600"/>
                  </a:lnTo>
                  <a:lnTo>
                    <a:pt x="109931" y="4127500"/>
                  </a:lnTo>
                  <a:lnTo>
                    <a:pt x="108458" y="4102100"/>
                  </a:lnTo>
                  <a:lnTo>
                    <a:pt x="106908" y="4064000"/>
                  </a:lnTo>
                  <a:lnTo>
                    <a:pt x="105422" y="4038600"/>
                  </a:lnTo>
                  <a:lnTo>
                    <a:pt x="104127" y="4000500"/>
                  </a:lnTo>
                  <a:lnTo>
                    <a:pt x="103162" y="3975100"/>
                  </a:lnTo>
                  <a:lnTo>
                    <a:pt x="102679" y="3924300"/>
                  </a:lnTo>
                  <a:lnTo>
                    <a:pt x="104940" y="3860800"/>
                  </a:lnTo>
                  <a:lnTo>
                    <a:pt x="107365" y="3835400"/>
                  </a:lnTo>
                  <a:lnTo>
                    <a:pt x="110985" y="3810000"/>
                  </a:lnTo>
                  <a:lnTo>
                    <a:pt x="114719" y="3771900"/>
                  </a:lnTo>
                  <a:lnTo>
                    <a:pt x="117170" y="3746500"/>
                  </a:lnTo>
                  <a:lnTo>
                    <a:pt x="118541" y="3670300"/>
                  </a:lnTo>
                  <a:lnTo>
                    <a:pt x="116687" y="3606800"/>
                  </a:lnTo>
                  <a:lnTo>
                    <a:pt x="113169" y="3543300"/>
                  </a:lnTo>
                  <a:lnTo>
                    <a:pt x="109474" y="3479800"/>
                  </a:lnTo>
                  <a:lnTo>
                    <a:pt x="107010" y="3403600"/>
                  </a:lnTo>
                  <a:lnTo>
                    <a:pt x="107137" y="3327400"/>
                  </a:lnTo>
                  <a:lnTo>
                    <a:pt x="108572" y="3302000"/>
                  </a:lnTo>
                  <a:lnTo>
                    <a:pt x="111213" y="3263900"/>
                  </a:lnTo>
                  <a:lnTo>
                    <a:pt x="114084" y="3225800"/>
                  </a:lnTo>
                  <a:lnTo>
                    <a:pt x="116014" y="3187700"/>
                  </a:lnTo>
                  <a:lnTo>
                    <a:pt x="117094" y="3149600"/>
                  </a:lnTo>
                  <a:lnTo>
                    <a:pt x="117449" y="3111500"/>
                  </a:lnTo>
                  <a:lnTo>
                    <a:pt x="117182" y="3086100"/>
                  </a:lnTo>
                  <a:lnTo>
                    <a:pt x="116459" y="3048000"/>
                  </a:lnTo>
                  <a:lnTo>
                    <a:pt x="114122" y="2997200"/>
                  </a:lnTo>
                  <a:lnTo>
                    <a:pt x="111455" y="2933700"/>
                  </a:lnTo>
                  <a:lnTo>
                    <a:pt x="109461" y="2882900"/>
                  </a:lnTo>
                  <a:lnTo>
                    <a:pt x="109016" y="2857500"/>
                  </a:lnTo>
                  <a:lnTo>
                    <a:pt x="109093" y="2819400"/>
                  </a:lnTo>
                  <a:lnTo>
                    <a:pt x="109804" y="2794000"/>
                  </a:lnTo>
                  <a:lnTo>
                    <a:pt x="111290" y="2755900"/>
                  </a:lnTo>
                  <a:lnTo>
                    <a:pt x="114642" y="2692400"/>
                  </a:lnTo>
                  <a:lnTo>
                    <a:pt x="116941" y="2616200"/>
                  </a:lnTo>
                  <a:lnTo>
                    <a:pt x="118224" y="2552700"/>
                  </a:lnTo>
                  <a:lnTo>
                    <a:pt x="118478" y="2489200"/>
                  </a:lnTo>
                  <a:lnTo>
                    <a:pt x="118414" y="2463800"/>
                  </a:lnTo>
                  <a:lnTo>
                    <a:pt x="117944" y="2413000"/>
                  </a:lnTo>
                  <a:lnTo>
                    <a:pt x="117322" y="2374900"/>
                  </a:lnTo>
                  <a:lnTo>
                    <a:pt x="116497" y="2336800"/>
                  </a:lnTo>
                  <a:lnTo>
                    <a:pt x="115481" y="2286000"/>
                  </a:lnTo>
                  <a:lnTo>
                    <a:pt x="114274" y="2247900"/>
                  </a:lnTo>
                  <a:lnTo>
                    <a:pt x="112877" y="2209800"/>
                  </a:lnTo>
                  <a:lnTo>
                    <a:pt x="111315" y="2159000"/>
                  </a:lnTo>
                  <a:lnTo>
                    <a:pt x="109855" y="2120900"/>
                  </a:lnTo>
                  <a:lnTo>
                    <a:pt x="108737" y="2070100"/>
                  </a:lnTo>
                  <a:lnTo>
                    <a:pt x="107924" y="2032000"/>
                  </a:lnTo>
                  <a:lnTo>
                    <a:pt x="107403" y="1993900"/>
                  </a:lnTo>
                  <a:lnTo>
                    <a:pt x="107099" y="1943100"/>
                  </a:lnTo>
                  <a:lnTo>
                    <a:pt x="107175" y="1892300"/>
                  </a:lnTo>
                  <a:lnTo>
                    <a:pt x="107454" y="1854200"/>
                  </a:lnTo>
                  <a:lnTo>
                    <a:pt x="108331" y="1790700"/>
                  </a:lnTo>
                  <a:lnTo>
                    <a:pt x="110528" y="1676400"/>
                  </a:lnTo>
                  <a:lnTo>
                    <a:pt x="111340" y="1612900"/>
                  </a:lnTo>
                  <a:lnTo>
                    <a:pt x="111048" y="1549400"/>
                  </a:lnTo>
                  <a:lnTo>
                    <a:pt x="109474" y="1485900"/>
                  </a:lnTo>
                  <a:lnTo>
                    <a:pt x="108419" y="1447800"/>
                  </a:lnTo>
                  <a:lnTo>
                    <a:pt x="107289" y="1422400"/>
                  </a:lnTo>
                  <a:lnTo>
                    <a:pt x="106210" y="1384300"/>
                  </a:lnTo>
                  <a:lnTo>
                    <a:pt x="105219" y="1346200"/>
                  </a:lnTo>
                  <a:lnTo>
                    <a:pt x="104432" y="1308100"/>
                  </a:lnTo>
                  <a:lnTo>
                    <a:pt x="103911" y="1270000"/>
                  </a:lnTo>
                  <a:lnTo>
                    <a:pt x="103746" y="1219200"/>
                  </a:lnTo>
                  <a:lnTo>
                    <a:pt x="104025" y="1181100"/>
                  </a:lnTo>
                  <a:lnTo>
                    <a:pt x="104838" y="1130300"/>
                  </a:lnTo>
                  <a:lnTo>
                    <a:pt x="106248" y="1079500"/>
                  </a:lnTo>
                  <a:lnTo>
                    <a:pt x="108356" y="1028700"/>
                  </a:lnTo>
                  <a:lnTo>
                    <a:pt x="111277" y="977900"/>
                  </a:lnTo>
                  <a:lnTo>
                    <a:pt x="116801" y="850900"/>
                  </a:lnTo>
                  <a:lnTo>
                    <a:pt x="120154" y="736600"/>
                  </a:lnTo>
                  <a:lnTo>
                    <a:pt x="121615" y="622300"/>
                  </a:lnTo>
                  <a:lnTo>
                    <a:pt x="121500" y="508000"/>
                  </a:lnTo>
                  <a:lnTo>
                    <a:pt x="120103" y="393700"/>
                  </a:lnTo>
                  <a:lnTo>
                    <a:pt x="117729" y="279400"/>
                  </a:lnTo>
                  <a:lnTo>
                    <a:pt x="116281" y="228600"/>
                  </a:lnTo>
                  <a:lnTo>
                    <a:pt x="114706" y="177800"/>
                  </a:lnTo>
                  <a:lnTo>
                    <a:pt x="113030" y="127000"/>
                  </a:lnTo>
                  <a:lnTo>
                    <a:pt x="99250" y="127000"/>
                  </a:lnTo>
                  <a:lnTo>
                    <a:pt x="132283" y="114300"/>
                  </a:lnTo>
                  <a:lnTo>
                    <a:pt x="380199" y="114300"/>
                  </a:lnTo>
                  <a:lnTo>
                    <a:pt x="469785" y="127000"/>
                  </a:lnTo>
                  <a:lnTo>
                    <a:pt x="840270" y="127000"/>
                  </a:lnTo>
                  <a:lnTo>
                    <a:pt x="907643" y="114300"/>
                  </a:lnTo>
                  <a:lnTo>
                    <a:pt x="1426832" y="114300"/>
                  </a:lnTo>
                  <a:lnTo>
                    <a:pt x="1488821" y="127000"/>
                  </a:lnTo>
                  <a:lnTo>
                    <a:pt x="1602105" y="127000"/>
                  </a:lnTo>
                  <a:lnTo>
                    <a:pt x="1626374" y="139700"/>
                  </a:lnTo>
                  <a:lnTo>
                    <a:pt x="1758480" y="139700"/>
                  </a:lnTo>
                  <a:lnTo>
                    <a:pt x="1785924" y="127000"/>
                  </a:lnTo>
                  <a:lnTo>
                    <a:pt x="2645346" y="127000"/>
                  </a:lnTo>
                  <a:lnTo>
                    <a:pt x="2744228" y="114300"/>
                  </a:lnTo>
                  <a:lnTo>
                    <a:pt x="3028645" y="114300"/>
                  </a:lnTo>
                  <a:lnTo>
                    <a:pt x="3069183" y="127000"/>
                  </a:lnTo>
                  <a:lnTo>
                    <a:pt x="3615626" y="127000"/>
                  </a:lnTo>
                  <a:lnTo>
                    <a:pt x="3697071" y="114300"/>
                  </a:lnTo>
                  <a:lnTo>
                    <a:pt x="4061879" y="114300"/>
                  </a:lnTo>
                  <a:lnTo>
                    <a:pt x="4122813" y="127000"/>
                  </a:lnTo>
                  <a:lnTo>
                    <a:pt x="5452465" y="127000"/>
                  </a:lnTo>
                  <a:lnTo>
                    <a:pt x="5540616" y="114300"/>
                  </a:lnTo>
                  <a:lnTo>
                    <a:pt x="5720334" y="114300"/>
                  </a:lnTo>
                  <a:lnTo>
                    <a:pt x="5811571" y="127000"/>
                  </a:lnTo>
                  <a:lnTo>
                    <a:pt x="6214796" y="127000"/>
                  </a:lnTo>
                  <a:lnTo>
                    <a:pt x="6251079" y="114300"/>
                  </a:lnTo>
                  <a:lnTo>
                    <a:pt x="6546786" y="114300"/>
                  </a:lnTo>
                  <a:lnTo>
                    <a:pt x="6578740" y="127000"/>
                  </a:lnTo>
                  <a:lnTo>
                    <a:pt x="7700861" y="127000"/>
                  </a:lnTo>
                  <a:lnTo>
                    <a:pt x="7738186" y="114300"/>
                  </a:lnTo>
                  <a:lnTo>
                    <a:pt x="8107896" y="114300"/>
                  </a:lnTo>
                  <a:lnTo>
                    <a:pt x="8138693" y="127000"/>
                  </a:lnTo>
                  <a:lnTo>
                    <a:pt x="8747239" y="127000"/>
                  </a:lnTo>
                  <a:lnTo>
                    <a:pt x="8829015" y="114300"/>
                  </a:lnTo>
                  <a:lnTo>
                    <a:pt x="9167787" y="114300"/>
                  </a:lnTo>
                  <a:lnTo>
                    <a:pt x="9172588" y="114300"/>
                  </a:lnTo>
                  <a:lnTo>
                    <a:pt x="9196248" y="127000"/>
                  </a:lnTo>
                  <a:lnTo>
                    <a:pt x="9167787" y="114300"/>
                  </a:lnTo>
                  <a:lnTo>
                    <a:pt x="9166238" y="152400"/>
                  </a:lnTo>
                  <a:lnTo>
                    <a:pt x="9165907" y="190500"/>
                  </a:lnTo>
                  <a:lnTo>
                    <a:pt x="9166568" y="228600"/>
                  </a:lnTo>
                  <a:lnTo>
                    <a:pt x="9169883" y="304800"/>
                  </a:lnTo>
                  <a:lnTo>
                    <a:pt x="9174404" y="381000"/>
                  </a:lnTo>
                  <a:lnTo>
                    <a:pt x="9178404" y="457200"/>
                  </a:lnTo>
                  <a:lnTo>
                    <a:pt x="9179687" y="495300"/>
                  </a:lnTo>
                  <a:lnTo>
                    <a:pt x="9180220" y="546100"/>
                  </a:lnTo>
                  <a:lnTo>
                    <a:pt x="9179814" y="584200"/>
                  </a:lnTo>
                  <a:lnTo>
                    <a:pt x="9178265" y="622300"/>
                  </a:lnTo>
                  <a:lnTo>
                    <a:pt x="9175369" y="660400"/>
                  </a:lnTo>
                  <a:lnTo>
                    <a:pt x="9170860" y="711200"/>
                  </a:lnTo>
                  <a:lnTo>
                    <a:pt x="9165793" y="762000"/>
                  </a:lnTo>
                  <a:lnTo>
                    <a:pt x="9161513" y="800100"/>
                  </a:lnTo>
                  <a:lnTo>
                    <a:pt x="9158021" y="838200"/>
                  </a:lnTo>
                  <a:lnTo>
                    <a:pt x="9155303" y="876300"/>
                  </a:lnTo>
                  <a:lnTo>
                    <a:pt x="9153322" y="914400"/>
                  </a:lnTo>
                  <a:lnTo>
                    <a:pt x="9152039" y="952500"/>
                  </a:lnTo>
                  <a:lnTo>
                    <a:pt x="9151518" y="1016000"/>
                  </a:lnTo>
                  <a:lnTo>
                    <a:pt x="9152204" y="1041400"/>
                  </a:lnTo>
                  <a:lnTo>
                    <a:pt x="9153449" y="1079500"/>
                  </a:lnTo>
                  <a:lnTo>
                    <a:pt x="9155227" y="1117600"/>
                  </a:lnTo>
                  <a:lnTo>
                    <a:pt x="9157500" y="1143000"/>
                  </a:lnTo>
                  <a:lnTo>
                    <a:pt x="9160218" y="1181100"/>
                  </a:lnTo>
                  <a:lnTo>
                    <a:pt x="9163355" y="1231900"/>
                  </a:lnTo>
                  <a:lnTo>
                    <a:pt x="9166873" y="1270000"/>
                  </a:lnTo>
                  <a:lnTo>
                    <a:pt x="9170746" y="1320800"/>
                  </a:lnTo>
                  <a:lnTo>
                    <a:pt x="9174493" y="1371600"/>
                  </a:lnTo>
                  <a:lnTo>
                    <a:pt x="9177706" y="1409700"/>
                  </a:lnTo>
                  <a:lnTo>
                    <a:pt x="9180398" y="1447800"/>
                  </a:lnTo>
                  <a:lnTo>
                    <a:pt x="9182570" y="1498600"/>
                  </a:lnTo>
                  <a:lnTo>
                    <a:pt x="9184234" y="1524000"/>
                  </a:lnTo>
                  <a:lnTo>
                    <a:pt x="9185402" y="1562100"/>
                  </a:lnTo>
                  <a:lnTo>
                    <a:pt x="9186075" y="1600200"/>
                  </a:lnTo>
                  <a:lnTo>
                    <a:pt x="9186253" y="1638300"/>
                  </a:lnTo>
                  <a:lnTo>
                    <a:pt x="9185186" y="1701800"/>
                  </a:lnTo>
                  <a:lnTo>
                    <a:pt x="9182240" y="1765300"/>
                  </a:lnTo>
                  <a:lnTo>
                    <a:pt x="9180081" y="1790700"/>
                  </a:lnTo>
                  <a:lnTo>
                    <a:pt x="9177452" y="1828800"/>
                  </a:lnTo>
                  <a:lnTo>
                    <a:pt x="9174353" y="1866900"/>
                  </a:lnTo>
                  <a:lnTo>
                    <a:pt x="9170797" y="1905000"/>
                  </a:lnTo>
                  <a:lnTo>
                    <a:pt x="9168994" y="1930400"/>
                  </a:lnTo>
                  <a:lnTo>
                    <a:pt x="9167317" y="1943100"/>
                  </a:lnTo>
                  <a:lnTo>
                    <a:pt x="9165806" y="1955800"/>
                  </a:lnTo>
                  <a:lnTo>
                    <a:pt x="9164447" y="1981200"/>
                  </a:lnTo>
                  <a:lnTo>
                    <a:pt x="9162186" y="2006600"/>
                  </a:lnTo>
                  <a:lnTo>
                    <a:pt x="9160485" y="2032000"/>
                  </a:lnTo>
                  <a:lnTo>
                    <a:pt x="9159316" y="2057400"/>
                  </a:lnTo>
                  <a:lnTo>
                    <a:pt x="9158643" y="2082800"/>
                  </a:lnTo>
                  <a:lnTo>
                    <a:pt x="9158440" y="2095500"/>
                  </a:lnTo>
                  <a:lnTo>
                    <a:pt x="9158668" y="2120900"/>
                  </a:lnTo>
                  <a:lnTo>
                    <a:pt x="9160243" y="2159000"/>
                  </a:lnTo>
                  <a:lnTo>
                    <a:pt x="9161501" y="2171700"/>
                  </a:lnTo>
                  <a:lnTo>
                    <a:pt x="9162999" y="2197100"/>
                  </a:lnTo>
                  <a:lnTo>
                    <a:pt x="9164701" y="2222500"/>
                  </a:lnTo>
                  <a:lnTo>
                    <a:pt x="9166568" y="2247900"/>
                  </a:lnTo>
                  <a:lnTo>
                    <a:pt x="9168574" y="2273300"/>
                  </a:lnTo>
                  <a:lnTo>
                    <a:pt x="9169616" y="2298700"/>
                  </a:lnTo>
                  <a:lnTo>
                    <a:pt x="9170657" y="2311400"/>
                  </a:lnTo>
                  <a:lnTo>
                    <a:pt x="9172486" y="2349500"/>
                  </a:lnTo>
                  <a:lnTo>
                    <a:pt x="9173756" y="2374900"/>
                  </a:lnTo>
                  <a:lnTo>
                    <a:pt x="9174543" y="2413000"/>
                  </a:lnTo>
                  <a:lnTo>
                    <a:pt x="9174912" y="2438400"/>
                  </a:lnTo>
                  <a:lnTo>
                    <a:pt x="9174924" y="2463800"/>
                  </a:lnTo>
                  <a:lnTo>
                    <a:pt x="9174658" y="2489200"/>
                  </a:lnTo>
                  <a:lnTo>
                    <a:pt x="9173515" y="2540000"/>
                  </a:lnTo>
                  <a:lnTo>
                    <a:pt x="9171991" y="2590800"/>
                  </a:lnTo>
                  <a:lnTo>
                    <a:pt x="9170632" y="2641600"/>
                  </a:lnTo>
                  <a:lnTo>
                    <a:pt x="9170187" y="2667000"/>
                  </a:lnTo>
                  <a:lnTo>
                    <a:pt x="9170098" y="2730500"/>
                  </a:lnTo>
                  <a:lnTo>
                    <a:pt x="9170594" y="2755900"/>
                  </a:lnTo>
                  <a:lnTo>
                    <a:pt x="9172448" y="2819400"/>
                  </a:lnTo>
                  <a:lnTo>
                    <a:pt x="9174810" y="2882900"/>
                  </a:lnTo>
                  <a:lnTo>
                    <a:pt x="9177160" y="2959100"/>
                  </a:lnTo>
                  <a:lnTo>
                    <a:pt x="9178976" y="3035300"/>
                  </a:lnTo>
                  <a:lnTo>
                    <a:pt x="9179750" y="3111500"/>
                  </a:lnTo>
                  <a:lnTo>
                    <a:pt x="9178976" y="3187700"/>
                  </a:lnTo>
                  <a:lnTo>
                    <a:pt x="9176144" y="3263900"/>
                  </a:lnTo>
                  <a:lnTo>
                    <a:pt x="9170695" y="3352800"/>
                  </a:lnTo>
                  <a:lnTo>
                    <a:pt x="9167749" y="3390900"/>
                  </a:lnTo>
                  <a:lnTo>
                    <a:pt x="9165844" y="3429000"/>
                  </a:lnTo>
                  <a:lnTo>
                    <a:pt x="9164879" y="3467100"/>
                  </a:lnTo>
                  <a:lnTo>
                    <a:pt x="9164701" y="3505200"/>
                  </a:lnTo>
                  <a:lnTo>
                    <a:pt x="9165171" y="3530600"/>
                  </a:lnTo>
                  <a:lnTo>
                    <a:pt x="9166149" y="3556000"/>
                  </a:lnTo>
                  <a:lnTo>
                    <a:pt x="9167457" y="3581400"/>
                  </a:lnTo>
                  <a:lnTo>
                    <a:pt x="9171915" y="3670300"/>
                  </a:lnTo>
                  <a:lnTo>
                    <a:pt x="9173096" y="3695700"/>
                  </a:lnTo>
                  <a:lnTo>
                    <a:pt x="9173896" y="3721100"/>
                  </a:lnTo>
                  <a:lnTo>
                    <a:pt x="9174201" y="3746500"/>
                  </a:lnTo>
                  <a:lnTo>
                    <a:pt x="9173858" y="3771900"/>
                  </a:lnTo>
                  <a:lnTo>
                    <a:pt x="9172740" y="3810000"/>
                  </a:lnTo>
                  <a:lnTo>
                    <a:pt x="9170670" y="3848100"/>
                  </a:lnTo>
                  <a:lnTo>
                    <a:pt x="9168244" y="3886200"/>
                  </a:lnTo>
                  <a:lnTo>
                    <a:pt x="9166212" y="3924300"/>
                  </a:lnTo>
                  <a:lnTo>
                    <a:pt x="9164574" y="3962400"/>
                  </a:lnTo>
                  <a:lnTo>
                    <a:pt x="9163317" y="3987800"/>
                  </a:lnTo>
                  <a:lnTo>
                    <a:pt x="9162415" y="4013200"/>
                  </a:lnTo>
                  <a:lnTo>
                    <a:pt x="9161856" y="4051300"/>
                  </a:lnTo>
                  <a:lnTo>
                    <a:pt x="9161742" y="4064000"/>
                  </a:lnTo>
                  <a:lnTo>
                    <a:pt x="9161691" y="4102100"/>
                  </a:lnTo>
                  <a:lnTo>
                    <a:pt x="9162644" y="4152900"/>
                  </a:lnTo>
                  <a:lnTo>
                    <a:pt x="9164587" y="4203700"/>
                  </a:lnTo>
                  <a:lnTo>
                    <a:pt x="9167317" y="4254500"/>
                  </a:lnTo>
                  <a:lnTo>
                    <a:pt x="9168930" y="4279900"/>
                  </a:lnTo>
                  <a:lnTo>
                    <a:pt x="9170670" y="4305300"/>
                  </a:lnTo>
                  <a:lnTo>
                    <a:pt x="9171419" y="4318000"/>
                  </a:lnTo>
                  <a:lnTo>
                    <a:pt x="9171953" y="4330700"/>
                  </a:lnTo>
                  <a:lnTo>
                    <a:pt x="9172296" y="4343400"/>
                  </a:lnTo>
                  <a:lnTo>
                    <a:pt x="9172346" y="4394200"/>
                  </a:lnTo>
                  <a:lnTo>
                    <a:pt x="9172296" y="4406900"/>
                  </a:lnTo>
                  <a:lnTo>
                    <a:pt x="9171597" y="4445000"/>
                  </a:lnTo>
                  <a:lnTo>
                    <a:pt x="9170479" y="4495800"/>
                  </a:lnTo>
                  <a:lnTo>
                    <a:pt x="9169082" y="4546600"/>
                  </a:lnTo>
                  <a:lnTo>
                    <a:pt x="9166034" y="4648200"/>
                  </a:lnTo>
                  <a:lnTo>
                    <a:pt x="9164637" y="4699000"/>
                  </a:lnTo>
                  <a:lnTo>
                    <a:pt x="9163533" y="4749800"/>
                  </a:lnTo>
                  <a:lnTo>
                    <a:pt x="9162847" y="4800600"/>
                  </a:lnTo>
                  <a:lnTo>
                    <a:pt x="9162720" y="4851400"/>
                  </a:lnTo>
                  <a:lnTo>
                    <a:pt x="9163304" y="4889500"/>
                  </a:lnTo>
                  <a:lnTo>
                    <a:pt x="9163914" y="4914900"/>
                  </a:lnTo>
                  <a:lnTo>
                    <a:pt x="9164764" y="4927600"/>
                  </a:lnTo>
                  <a:lnTo>
                    <a:pt x="9165882" y="4953000"/>
                  </a:lnTo>
                  <a:lnTo>
                    <a:pt x="9167292" y="4965700"/>
                  </a:lnTo>
                  <a:lnTo>
                    <a:pt x="9168168" y="4978400"/>
                  </a:lnTo>
                  <a:lnTo>
                    <a:pt x="9203030" y="4978400"/>
                  </a:lnTo>
                  <a:lnTo>
                    <a:pt x="9201379" y="4965700"/>
                  </a:lnTo>
                  <a:lnTo>
                    <a:pt x="9200020" y="4953000"/>
                  </a:lnTo>
                  <a:lnTo>
                    <a:pt x="9198940" y="4927600"/>
                  </a:lnTo>
                  <a:lnTo>
                    <a:pt x="9198115" y="4914900"/>
                  </a:lnTo>
                  <a:lnTo>
                    <a:pt x="9197518" y="4889500"/>
                  </a:lnTo>
                  <a:lnTo>
                    <a:pt x="9196934" y="4851400"/>
                  </a:lnTo>
                  <a:lnTo>
                    <a:pt x="9197061" y="4800600"/>
                  </a:lnTo>
                  <a:lnTo>
                    <a:pt x="9197746" y="4749800"/>
                  </a:lnTo>
                  <a:lnTo>
                    <a:pt x="9198851" y="4699000"/>
                  </a:lnTo>
                  <a:lnTo>
                    <a:pt x="9200236" y="4648200"/>
                  </a:lnTo>
                  <a:lnTo>
                    <a:pt x="9203284" y="4546600"/>
                  </a:lnTo>
                  <a:lnTo>
                    <a:pt x="9204681" y="4495800"/>
                  </a:lnTo>
                  <a:lnTo>
                    <a:pt x="9205798" y="4457700"/>
                  </a:lnTo>
                  <a:lnTo>
                    <a:pt x="9206509" y="4406900"/>
                  </a:lnTo>
                  <a:lnTo>
                    <a:pt x="9206573" y="4394200"/>
                  </a:lnTo>
                  <a:lnTo>
                    <a:pt x="9206509" y="4343400"/>
                  </a:lnTo>
                  <a:lnTo>
                    <a:pt x="9206154" y="4330700"/>
                  </a:lnTo>
                  <a:lnTo>
                    <a:pt x="9205608" y="4318000"/>
                  </a:lnTo>
                  <a:lnTo>
                    <a:pt x="9204833" y="4305300"/>
                  </a:lnTo>
                  <a:lnTo>
                    <a:pt x="9203080" y="4267200"/>
                  </a:lnTo>
                  <a:lnTo>
                    <a:pt x="9201480" y="4241800"/>
                  </a:lnTo>
                  <a:lnTo>
                    <a:pt x="9198762" y="4191000"/>
                  </a:lnTo>
                  <a:lnTo>
                    <a:pt x="9196857" y="4152900"/>
                  </a:lnTo>
                  <a:lnTo>
                    <a:pt x="9195905" y="4102100"/>
                  </a:lnTo>
                  <a:lnTo>
                    <a:pt x="9195956" y="4064000"/>
                  </a:lnTo>
                  <a:lnTo>
                    <a:pt x="9196070" y="4051300"/>
                  </a:lnTo>
                  <a:lnTo>
                    <a:pt x="9196629" y="4013200"/>
                  </a:lnTo>
                  <a:lnTo>
                    <a:pt x="9197518" y="3987800"/>
                  </a:lnTo>
                  <a:lnTo>
                    <a:pt x="9198762" y="3962400"/>
                  </a:lnTo>
                  <a:lnTo>
                    <a:pt x="9200388" y="3924300"/>
                  </a:lnTo>
                  <a:lnTo>
                    <a:pt x="9202407" y="3886200"/>
                  </a:lnTo>
                  <a:lnTo>
                    <a:pt x="9204833" y="3848100"/>
                  </a:lnTo>
                  <a:lnTo>
                    <a:pt x="9206928" y="3810000"/>
                  </a:lnTo>
                  <a:lnTo>
                    <a:pt x="9208071" y="3771900"/>
                  </a:lnTo>
                  <a:lnTo>
                    <a:pt x="9208427" y="3746500"/>
                  </a:lnTo>
                  <a:lnTo>
                    <a:pt x="9208122" y="3721100"/>
                  </a:lnTo>
                  <a:lnTo>
                    <a:pt x="9207297" y="3683000"/>
                  </a:lnTo>
                  <a:lnTo>
                    <a:pt x="9206090" y="3657600"/>
                  </a:lnTo>
                  <a:lnTo>
                    <a:pt x="9201633" y="3581400"/>
                  </a:lnTo>
                  <a:lnTo>
                    <a:pt x="9200337" y="3556000"/>
                  </a:lnTo>
                  <a:lnTo>
                    <a:pt x="9199385" y="3530600"/>
                  </a:lnTo>
                  <a:lnTo>
                    <a:pt x="9198915" y="3505200"/>
                  </a:lnTo>
                  <a:lnTo>
                    <a:pt x="9199093" y="3467100"/>
                  </a:lnTo>
                  <a:lnTo>
                    <a:pt x="9200045" y="3429000"/>
                  </a:lnTo>
                  <a:lnTo>
                    <a:pt x="9201912" y="3390900"/>
                  </a:lnTo>
                  <a:lnTo>
                    <a:pt x="9204833" y="3352800"/>
                  </a:lnTo>
                  <a:lnTo>
                    <a:pt x="9210319" y="3263900"/>
                  </a:lnTo>
                  <a:lnTo>
                    <a:pt x="9213190" y="3187700"/>
                  </a:lnTo>
                  <a:lnTo>
                    <a:pt x="9213964" y="3111500"/>
                  </a:lnTo>
                  <a:lnTo>
                    <a:pt x="9213190" y="3035300"/>
                  </a:lnTo>
                  <a:lnTo>
                    <a:pt x="9211361" y="2959100"/>
                  </a:lnTo>
                  <a:lnTo>
                    <a:pt x="9209011" y="2882900"/>
                  </a:lnTo>
                  <a:lnTo>
                    <a:pt x="9206649" y="2819400"/>
                  </a:lnTo>
                  <a:lnTo>
                    <a:pt x="9204808" y="2755900"/>
                  </a:lnTo>
                  <a:lnTo>
                    <a:pt x="9204312" y="2730500"/>
                  </a:lnTo>
                  <a:lnTo>
                    <a:pt x="9204401" y="2667000"/>
                  </a:lnTo>
                  <a:lnTo>
                    <a:pt x="9204846" y="2641600"/>
                  </a:lnTo>
                  <a:lnTo>
                    <a:pt x="9206205" y="2590800"/>
                  </a:lnTo>
                  <a:lnTo>
                    <a:pt x="9207716" y="2540000"/>
                  </a:lnTo>
                  <a:lnTo>
                    <a:pt x="9208872" y="2489200"/>
                  </a:lnTo>
                  <a:lnTo>
                    <a:pt x="9209151" y="2463800"/>
                  </a:lnTo>
                  <a:lnTo>
                    <a:pt x="9209126" y="2438400"/>
                  </a:lnTo>
                  <a:lnTo>
                    <a:pt x="9208757" y="2413000"/>
                  </a:lnTo>
                  <a:lnTo>
                    <a:pt x="9207957" y="2374900"/>
                  </a:lnTo>
                  <a:lnTo>
                    <a:pt x="9206674" y="2349500"/>
                  </a:lnTo>
                  <a:lnTo>
                    <a:pt x="9204833" y="2311400"/>
                  </a:lnTo>
                  <a:lnTo>
                    <a:pt x="9203766" y="2298700"/>
                  </a:lnTo>
                  <a:lnTo>
                    <a:pt x="9202712" y="2273300"/>
                  </a:lnTo>
                  <a:lnTo>
                    <a:pt x="9200705" y="2247900"/>
                  </a:lnTo>
                  <a:lnTo>
                    <a:pt x="9198839" y="2222500"/>
                  </a:lnTo>
                  <a:lnTo>
                    <a:pt x="9197137" y="2197100"/>
                  </a:lnTo>
                  <a:lnTo>
                    <a:pt x="9195651" y="2171700"/>
                  </a:lnTo>
                  <a:lnTo>
                    <a:pt x="9194419" y="2159000"/>
                  </a:lnTo>
                  <a:lnTo>
                    <a:pt x="9192882" y="2120900"/>
                  </a:lnTo>
                  <a:lnTo>
                    <a:pt x="9192654" y="2095500"/>
                  </a:lnTo>
                  <a:lnTo>
                    <a:pt x="9192857" y="2082800"/>
                  </a:lnTo>
                  <a:lnTo>
                    <a:pt x="9194648" y="2032000"/>
                  </a:lnTo>
                  <a:lnTo>
                    <a:pt x="9198559" y="1981200"/>
                  </a:lnTo>
                  <a:lnTo>
                    <a:pt x="9199905" y="1968500"/>
                  </a:lnTo>
                  <a:lnTo>
                    <a:pt x="9201404" y="1943100"/>
                  </a:lnTo>
                  <a:lnTo>
                    <a:pt x="9203055" y="1930400"/>
                  </a:lnTo>
                  <a:lnTo>
                    <a:pt x="9204871" y="1905000"/>
                  </a:lnTo>
                  <a:lnTo>
                    <a:pt x="9208440" y="1866900"/>
                  </a:lnTo>
                  <a:lnTo>
                    <a:pt x="9211564" y="1828800"/>
                  </a:lnTo>
                  <a:lnTo>
                    <a:pt x="9214218" y="1803400"/>
                  </a:lnTo>
                  <a:lnTo>
                    <a:pt x="9216403" y="1765300"/>
                  </a:lnTo>
                  <a:lnTo>
                    <a:pt x="9219387" y="1701800"/>
                  </a:lnTo>
                  <a:lnTo>
                    <a:pt x="9220479" y="1638300"/>
                  </a:lnTo>
                  <a:close/>
                </a:path>
                <a:path w="9289415" h="5054600">
                  <a:moveTo>
                    <a:pt x="9288920" y="1638300"/>
                  </a:moveTo>
                  <a:lnTo>
                    <a:pt x="9288716" y="1600200"/>
                  </a:lnTo>
                  <a:lnTo>
                    <a:pt x="9288031" y="1562100"/>
                  </a:lnTo>
                  <a:lnTo>
                    <a:pt x="9286824" y="1524000"/>
                  </a:lnTo>
                  <a:lnTo>
                    <a:pt x="9285110" y="1485900"/>
                  </a:lnTo>
                  <a:lnTo>
                    <a:pt x="9282874" y="1447800"/>
                  </a:lnTo>
                  <a:lnTo>
                    <a:pt x="9280131" y="1409700"/>
                  </a:lnTo>
                  <a:lnTo>
                    <a:pt x="9276867" y="1358900"/>
                  </a:lnTo>
                  <a:lnTo>
                    <a:pt x="9273070" y="1308100"/>
                  </a:lnTo>
                  <a:lnTo>
                    <a:pt x="9269209" y="1257300"/>
                  </a:lnTo>
                  <a:lnTo>
                    <a:pt x="9265704" y="1219200"/>
                  </a:lnTo>
                  <a:lnTo>
                    <a:pt x="9262593" y="1181100"/>
                  </a:lnTo>
                  <a:lnTo>
                    <a:pt x="9259926" y="1143000"/>
                  </a:lnTo>
                  <a:lnTo>
                    <a:pt x="9257716" y="1104900"/>
                  </a:lnTo>
                  <a:lnTo>
                    <a:pt x="9256001" y="1066800"/>
                  </a:lnTo>
                  <a:lnTo>
                    <a:pt x="9254820" y="1041400"/>
                  </a:lnTo>
                  <a:lnTo>
                    <a:pt x="9254693" y="1036320"/>
                  </a:lnTo>
                  <a:lnTo>
                    <a:pt x="9254693" y="1638300"/>
                  </a:lnTo>
                  <a:lnTo>
                    <a:pt x="9253601" y="1701800"/>
                  </a:lnTo>
                  <a:lnTo>
                    <a:pt x="9250578" y="1765300"/>
                  </a:lnTo>
                  <a:lnTo>
                    <a:pt x="9248356" y="1803400"/>
                  </a:lnTo>
                  <a:lnTo>
                    <a:pt x="9245676" y="1841500"/>
                  </a:lnTo>
                  <a:lnTo>
                    <a:pt x="9242527" y="1866900"/>
                  </a:lnTo>
                  <a:lnTo>
                    <a:pt x="9238945" y="1917700"/>
                  </a:lnTo>
                  <a:lnTo>
                    <a:pt x="9237129" y="1930400"/>
                  </a:lnTo>
                  <a:lnTo>
                    <a:pt x="9235478" y="1943100"/>
                  </a:lnTo>
                  <a:lnTo>
                    <a:pt x="9233992" y="1968500"/>
                  </a:lnTo>
                  <a:lnTo>
                    <a:pt x="9232671" y="1981200"/>
                  </a:lnTo>
                  <a:lnTo>
                    <a:pt x="9228823" y="2032000"/>
                  </a:lnTo>
                  <a:lnTo>
                    <a:pt x="9227071" y="2082800"/>
                  </a:lnTo>
                  <a:lnTo>
                    <a:pt x="9226880" y="2095500"/>
                  </a:lnTo>
                  <a:lnTo>
                    <a:pt x="9227096" y="2120900"/>
                  </a:lnTo>
                  <a:lnTo>
                    <a:pt x="9228595" y="2146300"/>
                  </a:lnTo>
                  <a:lnTo>
                    <a:pt x="9229801" y="2171700"/>
                  </a:lnTo>
                  <a:lnTo>
                    <a:pt x="9232963" y="2222500"/>
                  </a:lnTo>
                  <a:lnTo>
                    <a:pt x="9236862" y="2273300"/>
                  </a:lnTo>
                  <a:lnTo>
                    <a:pt x="9237916" y="2286000"/>
                  </a:lnTo>
                  <a:lnTo>
                    <a:pt x="9238996" y="2311400"/>
                  </a:lnTo>
                  <a:lnTo>
                    <a:pt x="9240863" y="2349500"/>
                  </a:lnTo>
                  <a:lnTo>
                    <a:pt x="9242158" y="2374900"/>
                  </a:lnTo>
                  <a:lnTo>
                    <a:pt x="9242971" y="2413000"/>
                  </a:lnTo>
                  <a:lnTo>
                    <a:pt x="9243352" y="2438400"/>
                  </a:lnTo>
                  <a:lnTo>
                    <a:pt x="9243365" y="2463800"/>
                  </a:lnTo>
                  <a:lnTo>
                    <a:pt x="9243085" y="2489200"/>
                  </a:lnTo>
                  <a:lnTo>
                    <a:pt x="9241930" y="2540000"/>
                  </a:lnTo>
                  <a:lnTo>
                    <a:pt x="9240406" y="2590800"/>
                  </a:lnTo>
                  <a:lnTo>
                    <a:pt x="9239059" y="2641600"/>
                  </a:lnTo>
                  <a:lnTo>
                    <a:pt x="9238615" y="2667000"/>
                  </a:lnTo>
                  <a:lnTo>
                    <a:pt x="9238526" y="2730500"/>
                  </a:lnTo>
                  <a:lnTo>
                    <a:pt x="9239021" y="2755900"/>
                  </a:lnTo>
                  <a:lnTo>
                    <a:pt x="9240850" y="2819400"/>
                  </a:lnTo>
                  <a:lnTo>
                    <a:pt x="9243200" y="2882900"/>
                  </a:lnTo>
                  <a:lnTo>
                    <a:pt x="9245562" y="2959100"/>
                  </a:lnTo>
                  <a:lnTo>
                    <a:pt x="9247403" y="3035300"/>
                  </a:lnTo>
                  <a:lnTo>
                    <a:pt x="9248191" y="3111500"/>
                  </a:lnTo>
                  <a:lnTo>
                    <a:pt x="9247403" y="3187700"/>
                  </a:lnTo>
                  <a:lnTo>
                    <a:pt x="9244495" y="3263900"/>
                  </a:lnTo>
                  <a:lnTo>
                    <a:pt x="9238983" y="3352800"/>
                  </a:lnTo>
                  <a:lnTo>
                    <a:pt x="9236075" y="3390900"/>
                  </a:lnTo>
                  <a:lnTo>
                    <a:pt x="9234233" y="3429000"/>
                  </a:lnTo>
                  <a:lnTo>
                    <a:pt x="9233306" y="3467100"/>
                  </a:lnTo>
                  <a:lnTo>
                    <a:pt x="9233141" y="3505200"/>
                  </a:lnTo>
                  <a:lnTo>
                    <a:pt x="9233598" y="3530600"/>
                  </a:lnTo>
                  <a:lnTo>
                    <a:pt x="9234526" y="3556000"/>
                  </a:lnTo>
                  <a:lnTo>
                    <a:pt x="9235808" y="3581400"/>
                  </a:lnTo>
                  <a:lnTo>
                    <a:pt x="9240266" y="3657600"/>
                  </a:lnTo>
                  <a:lnTo>
                    <a:pt x="9241485" y="3683000"/>
                  </a:lnTo>
                  <a:lnTo>
                    <a:pt x="9242323" y="3721100"/>
                  </a:lnTo>
                  <a:lnTo>
                    <a:pt x="9242641" y="3746500"/>
                  </a:lnTo>
                  <a:lnTo>
                    <a:pt x="9242285" y="3784600"/>
                  </a:lnTo>
                  <a:lnTo>
                    <a:pt x="9241117" y="3810000"/>
                  </a:lnTo>
                  <a:lnTo>
                    <a:pt x="9238983" y="3848100"/>
                  </a:lnTo>
                  <a:lnTo>
                    <a:pt x="9236570" y="3886200"/>
                  </a:lnTo>
                  <a:lnTo>
                    <a:pt x="9234564" y="3924300"/>
                  </a:lnTo>
                  <a:lnTo>
                    <a:pt x="9232951" y="3962400"/>
                  </a:lnTo>
                  <a:lnTo>
                    <a:pt x="9231719" y="3987800"/>
                  </a:lnTo>
                  <a:lnTo>
                    <a:pt x="9230843" y="4013200"/>
                  </a:lnTo>
                  <a:lnTo>
                    <a:pt x="9230296" y="4051300"/>
                  </a:lnTo>
                  <a:lnTo>
                    <a:pt x="9230169" y="4064000"/>
                  </a:lnTo>
                  <a:lnTo>
                    <a:pt x="9230119" y="4102100"/>
                  </a:lnTo>
                  <a:lnTo>
                    <a:pt x="9231058" y="4152900"/>
                  </a:lnTo>
                  <a:lnTo>
                    <a:pt x="9232951" y="4191000"/>
                  </a:lnTo>
                  <a:lnTo>
                    <a:pt x="9235643" y="4241800"/>
                  </a:lnTo>
                  <a:lnTo>
                    <a:pt x="9237243" y="4267200"/>
                  </a:lnTo>
                  <a:lnTo>
                    <a:pt x="9238996" y="4292600"/>
                  </a:lnTo>
                  <a:lnTo>
                    <a:pt x="9239796" y="4318000"/>
                  </a:lnTo>
                  <a:lnTo>
                    <a:pt x="9240368" y="4330700"/>
                  </a:lnTo>
                  <a:lnTo>
                    <a:pt x="9240723" y="4343400"/>
                  </a:lnTo>
                  <a:lnTo>
                    <a:pt x="9240787" y="4394200"/>
                  </a:lnTo>
                  <a:lnTo>
                    <a:pt x="9240736" y="4406900"/>
                  </a:lnTo>
                  <a:lnTo>
                    <a:pt x="9240012" y="4457700"/>
                  </a:lnTo>
                  <a:lnTo>
                    <a:pt x="9238894" y="4495800"/>
                  </a:lnTo>
                  <a:lnTo>
                    <a:pt x="9237497" y="4546600"/>
                  </a:lnTo>
                  <a:lnTo>
                    <a:pt x="9234437" y="4648200"/>
                  </a:lnTo>
                  <a:lnTo>
                    <a:pt x="9233052" y="4699000"/>
                  </a:lnTo>
                  <a:lnTo>
                    <a:pt x="9231960" y="4749800"/>
                  </a:lnTo>
                  <a:lnTo>
                    <a:pt x="9231274" y="4800600"/>
                  </a:lnTo>
                  <a:lnTo>
                    <a:pt x="9231160" y="4851400"/>
                  </a:lnTo>
                  <a:lnTo>
                    <a:pt x="9231732" y="4889500"/>
                  </a:lnTo>
                  <a:lnTo>
                    <a:pt x="9232316" y="4914900"/>
                  </a:lnTo>
                  <a:lnTo>
                    <a:pt x="9233116" y="4927600"/>
                  </a:lnTo>
                  <a:lnTo>
                    <a:pt x="9234157" y="4953000"/>
                  </a:lnTo>
                  <a:lnTo>
                    <a:pt x="9235453" y="4965700"/>
                  </a:lnTo>
                  <a:lnTo>
                    <a:pt x="9241612" y="5016500"/>
                  </a:lnTo>
                  <a:lnTo>
                    <a:pt x="9196718" y="5016500"/>
                  </a:lnTo>
                  <a:lnTo>
                    <a:pt x="9171000" y="5003800"/>
                  </a:lnTo>
                  <a:lnTo>
                    <a:pt x="9085682" y="5003800"/>
                  </a:lnTo>
                  <a:lnTo>
                    <a:pt x="9054630" y="5016500"/>
                  </a:lnTo>
                  <a:lnTo>
                    <a:pt x="8642604" y="5016500"/>
                  </a:lnTo>
                  <a:lnTo>
                    <a:pt x="8606282" y="5003800"/>
                  </a:lnTo>
                  <a:lnTo>
                    <a:pt x="8572881" y="5016500"/>
                  </a:lnTo>
                  <a:lnTo>
                    <a:pt x="8166875" y="5016500"/>
                  </a:lnTo>
                  <a:lnTo>
                    <a:pt x="8119034" y="5003800"/>
                  </a:lnTo>
                  <a:lnTo>
                    <a:pt x="7930718" y="5003800"/>
                  </a:lnTo>
                  <a:lnTo>
                    <a:pt x="7905343" y="5016500"/>
                  </a:lnTo>
                  <a:lnTo>
                    <a:pt x="7787424" y="5016500"/>
                  </a:lnTo>
                  <a:lnTo>
                    <a:pt x="7756703" y="5003800"/>
                  </a:lnTo>
                  <a:lnTo>
                    <a:pt x="7725334" y="5003800"/>
                  </a:lnTo>
                  <a:lnTo>
                    <a:pt x="7659179" y="5016500"/>
                  </a:lnTo>
                  <a:lnTo>
                    <a:pt x="7156082" y="5016500"/>
                  </a:lnTo>
                  <a:lnTo>
                    <a:pt x="7131761" y="5003800"/>
                  </a:lnTo>
                  <a:lnTo>
                    <a:pt x="6895008" y="5003800"/>
                  </a:lnTo>
                  <a:lnTo>
                    <a:pt x="6880885" y="5016500"/>
                  </a:lnTo>
                  <a:lnTo>
                    <a:pt x="6801244" y="5016500"/>
                  </a:lnTo>
                  <a:lnTo>
                    <a:pt x="6773316" y="5003800"/>
                  </a:lnTo>
                  <a:lnTo>
                    <a:pt x="6670929" y="5003800"/>
                  </a:lnTo>
                  <a:lnTo>
                    <a:pt x="6631813" y="5016500"/>
                  </a:lnTo>
                  <a:lnTo>
                    <a:pt x="6170460" y="5016500"/>
                  </a:lnTo>
                  <a:lnTo>
                    <a:pt x="6153353" y="5003800"/>
                  </a:lnTo>
                  <a:lnTo>
                    <a:pt x="5959843" y="5003800"/>
                  </a:lnTo>
                  <a:lnTo>
                    <a:pt x="5945136" y="5016500"/>
                  </a:lnTo>
                  <a:lnTo>
                    <a:pt x="5647525" y="5016500"/>
                  </a:lnTo>
                  <a:lnTo>
                    <a:pt x="5600446" y="5029200"/>
                  </a:lnTo>
                  <a:lnTo>
                    <a:pt x="5416499" y="5029200"/>
                  </a:lnTo>
                  <a:lnTo>
                    <a:pt x="5375173" y="5016500"/>
                  </a:lnTo>
                  <a:lnTo>
                    <a:pt x="5273573" y="5016500"/>
                  </a:lnTo>
                  <a:lnTo>
                    <a:pt x="5249151" y="5003800"/>
                  </a:lnTo>
                  <a:lnTo>
                    <a:pt x="5007851" y="5003800"/>
                  </a:lnTo>
                  <a:lnTo>
                    <a:pt x="4981448" y="5016500"/>
                  </a:lnTo>
                  <a:lnTo>
                    <a:pt x="4299953" y="5016500"/>
                  </a:lnTo>
                  <a:lnTo>
                    <a:pt x="4269473" y="5003800"/>
                  </a:lnTo>
                  <a:lnTo>
                    <a:pt x="4126484" y="5003800"/>
                  </a:lnTo>
                  <a:lnTo>
                    <a:pt x="4086656" y="4991100"/>
                  </a:lnTo>
                  <a:lnTo>
                    <a:pt x="3834041" y="4991100"/>
                  </a:lnTo>
                  <a:lnTo>
                    <a:pt x="3751338" y="5003800"/>
                  </a:lnTo>
                  <a:lnTo>
                    <a:pt x="3711714" y="5003800"/>
                  </a:lnTo>
                  <a:lnTo>
                    <a:pt x="3673132" y="5016500"/>
                  </a:lnTo>
                  <a:lnTo>
                    <a:pt x="3541471" y="5016500"/>
                  </a:lnTo>
                  <a:lnTo>
                    <a:pt x="3514648" y="5029200"/>
                  </a:lnTo>
                  <a:lnTo>
                    <a:pt x="3489896" y="5016500"/>
                  </a:lnTo>
                  <a:lnTo>
                    <a:pt x="3375190" y="5016500"/>
                  </a:lnTo>
                  <a:lnTo>
                    <a:pt x="3345167" y="5003800"/>
                  </a:lnTo>
                  <a:lnTo>
                    <a:pt x="3331159" y="5003800"/>
                  </a:lnTo>
                  <a:lnTo>
                    <a:pt x="3316757" y="5016500"/>
                  </a:lnTo>
                  <a:lnTo>
                    <a:pt x="3049651" y="5016500"/>
                  </a:lnTo>
                  <a:lnTo>
                    <a:pt x="3001518" y="5003800"/>
                  </a:lnTo>
                  <a:lnTo>
                    <a:pt x="2731414" y="5003800"/>
                  </a:lnTo>
                  <a:lnTo>
                    <a:pt x="2713151" y="5016500"/>
                  </a:lnTo>
                  <a:lnTo>
                    <a:pt x="2124735" y="5016500"/>
                  </a:lnTo>
                  <a:lnTo>
                    <a:pt x="2058847" y="5003800"/>
                  </a:lnTo>
                  <a:lnTo>
                    <a:pt x="1789607" y="5003800"/>
                  </a:lnTo>
                  <a:lnTo>
                    <a:pt x="1709508" y="5016500"/>
                  </a:lnTo>
                  <a:lnTo>
                    <a:pt x="1500784" y="5016500"/>
                  </a:lnTo>
                  <a:lnTo>
                    <a:pt x="1461135" y="5003800"/>
                  </a:lnTo>
                  <a:lnTo>
                    <a:pt x="1383372" y="5003800"/>
                  </a:lnTo>
                  <a:lnTo>
                    <a:pt x="1347495" y="5016500"/>
                  </a:lnTo>
                  <a:lnTo>
                    <a:pt x="1210729" y="5016500"/>
                  </a:lnTo>
                  <a:lnTo>
                    <a:pt x="1167828" y="5029200"/>
                  </a:lnTo>
                  <a:lnTo>
                    <a:pt x="854659" y="5029200"/>
                  </a:lnTo>
                  <a:lnTo>
                    <a:pt x="741197" y="5016500"/>
                  </a:lnTo>
                  <a:lnTo>
                    <a:pt x="629729" y="5016500"/>
                  </a:lnTo>
                  <a:lnTo>
                    <a:pt x="603250" y="5003800"/>
                  </a:lnTo>
                  <a:lnTo>
                    <a:pt x="489064" y="5003800"/>
                  </a:lnTo>
                  <a:lnTo>
                    <a:pt x="450316" y="4991100"/>
                  </a:lnTo>
                  <a:lnTo>
                    <a:pt x="262661" y="4991100"/>
                  </a:lnTo>
                  <a:lnTo>
                    <a:pt x="233489" y="5003800"/>
                  </a:lnTo>
                  <a:lnTo>
                    <a:pt x="101066" y="5003800"/>
                  </a:lnTo>
                  <a:lnTo>
                    <a:pt x="42748" y="5016500"/>
                  </a:lnTo>
                  <a:lnTo>
                    <a:pt x="43294" y="4953000"/>
                  </a:lnTo>
                  <a:lnTo>
                    <a:pt x="43395" y="4914900"/>
                  </a:lnTo>
                  <a:lnTo>
                    <a:pt x="43332" y="4864100"/>
                  </a:lnTo>
                  <a:lnTo>
                    <a:pt x="43078" y="4826000"/>
                  </a:lnTo>
                  <a:lnTo>
                    <a:pt x="42697" y="4787900"/>
                  </a:lnTo>
                  <a:lnTo>
                    <a:pt x="42227" y="4749800"/>
                  </a:lnTo>
                  <a:lnTo>
                    <a:pt x="41224" y="4673600"/>
                  </a:lnTo>
                  <a:lnTo>
                    <a:pt x="40424" y="4610100"/>
                  </a:lnTo>
                  <a:lnTo>
                    <a:pt x="40220" y="4572000"/>
                  </a:lnTo>
                  <a:lnTo>
                    <a:pt x="40195" y="4533900"/>
                  </a:lnTo>
                  <a:lnTo>
                    <a:pt x="40411" y="4483100"/>
                  </a:lnTo>
                  <a:lnTo>
                    <a:pt x="40906" y="4445000"/>
                  </a:lnTo>
                  <a:lnTo>
                    <a:pt x="41719" y="4394200"/>
                  </a:lnTo>
                  <a:lnTo>
                    <a:pt x="42900" y="4343400"/>
                  </a:lnTo>
                  <a:lnTo>
                    <a:pt x="43865" y="4292600"/>
                  </a:lnTo>
                  <a:lnTo>
                    <a:pt x="44069" y="4254500"/>
                  </a:lnTo>
                  <a:lnTo>
                    <a:pt x="43662" y="4216400"/>
                  </a:lnTo>
                  <a:lnTo>
                    <a:pt x="42773" y="4165600"/>
                  </a:lnTo>
                  <a:lnTo>
                    <a:pt x="41541" y="4140200"/>
                  </a:lnTo>
                  <a:lnTo>
                    <a:pt x="40093" y="4102100"/>
                  </a:lnTo>
                  <a:lnTo>
                    <a:pt x="38544" y="4064000"/>
                  </a:lnTo>
                  <a:lnTo>
                    <a:pt x="37058" y="4038600"/>
                  </a:lnTo>
                  <a:lnTo>
                    <a:pt x="35737" y="4000500"/>
                  </a:lnTo>
                  <a:lnTo>
                    <a:pt x="34734" y="3975100"/>
                  </a:lnTo>
                  <a:lnTo>
                    <a:pt x="34226" y="3924300"/>
                  </a:lnTo>
                  <a:lnTo>
                    <a:pt x="36626" y="3860800"/>
                  </a:lnTo>
                  <a:lnTo>
                    <a:pt x="39281" y="3835400"/>
                  </a:lnTo>
                  <a:lnTo>
                    <a:pt x="43014" y="3797300"/>
                  </a:lnTo>
                  <a:lnTo>
                    <a:pt x="46558" y="3771900"/>
                  </a:lnTo>
                  <a:lnTo>
                    <a:pt x="48780" y="3733800"/>
                  </a:lnTo>
                  <a:lnTo>
                    <a:pt x="50076" y="3670300"/>
                  </a:lnTo>
                  <a:lnTo>
                    <a:pt x="48298" y="3606800"/>
                  </a:lnTo>
                  <a:lnTo>
                    <a:pt x="44831" y="3543300"/>
                  </a:lnTo>
                  <a:lnTo>
                    <a:pt x="41109" y="3479800"/>
                  </a:lnTo>
                  <a:lnTo>
                    <a:pt x="38569" y="3403600"/>
                  </a:lnTo>
                  <a:lnTo>
                    <a:pt x="38696" y="3327400"/>
                  </a:lnTo>
                  <a:lnTo>
                    <a:pt x="40220" y="3289300"/>
                  </a:lnTo>
                  <a:lnTo>
                    <a:pt x="42938" y="3251200"/>
                  </a:lnTo>
                  <a:lnTo>
                    <a:pt x="45770" y="3213100"/>
                  </a:lnTo>
                  <a:lnTo>
                    <a:pt x="47637" y="3175000"/>
                  </a:lnTo>
                  <a:lnTo>
                    <a:pt x="48666" y="3149600"/>
                  </a:lnTo>
                  <a:lnTo>
                    <a:pt x="48996" y="3111500"/>
                  </a:lnTo>
                  <a:lnTo>
                    <a:pt x="48755" y="3086100"/>
                  </a:lnTo>
                  <a:lnTo>
                    <a:pt x="48044" y="3060700"/>
                  </a:lnTo>
                  <a:lnTo>
                    <a:pt x="45745" y="2997200"/>
                  </a:lnTo>
                  <a:lnTo>
                    <a:pt x="43078" y="2946400"/>
                  </a:lnTo>
                  <a:lnTo>
                    <a:pt x="41046" y="2882900"/>
                  </a:lnTo>
                  <a:lnTo>
                    <a:pt x="40576" y="2857500"/>
                  </a:lnTo>
                  <a:lnTo>
                    <a:pt x="40652" y="2819400"/>
                  </a:lnTo>
                  <a:lnTo>
                    <a:pt x="41402" y="2794000"/>
                  </a:lnTo>
                  <a:lnTo>
                    <a:pt x="42913" y="2755900"/>
                  </a:lnTo>
                  <a:lnTo>
                    <a:pt x="46253" y="2692400"/>
                  </a:lnTo>
                  <a:lnTo>
                    <a:pt x="48526" y="2616200"/>
                  </a:lnTo>
                  <a:lnTo>
                    <a:pt x="49784" y="2552700"/>
                  </a:lnTo>
                  <a:lnTo>
                    <a:pt x="50038" y="2489200"/>
                  </a:lnTo>
                  <a:lnTo>
                    <a:pt x="49974" y="2463800"/>
                  </a:lnTo>
                  <a:lnTo>
                    <a:pt x="49504" y="2413000"/>
                  </a:lnTo>
                  <a:lnTo>
                    <a:pt x="48895" y="2374900"/>
                  </a:lnTo>
                  <a:lnTo>
                    <a:pt x="48082" y="2336800"/>
                  </a:lnTo>
                  <a:lnTo>
                    <a:pt x="47066" y="2298700"/>
                  </a:lnTo>
                  <a:lnTo>
                    <a:pt x="45859" y="2247900"/>
                  </a:lnTo>
                  <a:lnTo>
                    <a:pt x="44475" y="2209800"/>
                  </a:lnTo>
                  <a:lnTo>
                    <a:pt x="42913" y="2159000"/>
                  </a:lnTo>
                  <a:lnTo>
                    <a:pt x="41440" y="2120900"/>
                  </a:lnTo>
                  <a:lnTo>
                    <a:pt x="40309" y="2070100"/>
                  </a:lnTo>
                  <a:lnTo>
                    <a:pt x="39497" y="2032000"/>
                  </a:lnTo>
                  <a:lnTo>
                    <a:pt x="38963" y="1993900"/>
                  </a:lnTo>
                  <a:lnTo>
                    <a:pt x="38658" y="1943100"/>
                  </a:lnTo>
                  <a:lnTo>
                    <a:pt x="38735" y="1892300"/>
                  </a:lnTo>
                  <a:lnTo>
                    <a:pt x="39014" y="1854200"/>
                  </a:lnTo>
                  <a:lnTo>
                    <a:pt x="39890" y="1790700"/>
                  </a:lnTo>
                  <a:lnTo>
                    <a:pt x="42087" y="1676400"/>
                  </a:lnTo>
                  <a:lnTo>
                    <a:pt x="42900" y="1612900"/>
                  </a:lnTo>
                  <a:lnTo>
                    <a:pt x="42621" y="1549400"/>
                  </a:lnTo>
                  <a:lnTo>
                    <a:pt x="41059" y="1485900"/>
                  </a:lnTo>
                  <a:lnTo>
                    <a:pt x="40005" y="1447800"/>
                  </a:lnTo>
                  <a:lnTo>
                    <a:pt x="38887" y="1422400"/>
                  </a:lnTo>
                  <a:lnTo>
                    <a:pt x="37795" y="1384300"/>
                  </a:lnTo>
                  <a:lnTo>
                    <a:pt x="36804" y="1346200"/>
                  </a:lnTo>
                  <a:lnTo>
                    <a:pt x="35991" y="1308100"/>
                  </a:lnTo>
                  <a:lnTo>
                    <a:pt x="35471" y="1270000"/>
                  </a:lnTo>
                  <a:lnTo>
                    <a:pt x="35306" y="1219200"/>
                  </a:lnTo>
                  <a:lnTo>
                    <a:pt x="35598" y="1181100"/>
                  </a:lnTo>
                  <a:lnTo>
                    <a:pt x="36410" y="1130300"/>
                  </a:lnTo>
                  <a:lnTo>
                    <a:pt x="37846" y="1079500"/>
                  </a:lnTo>
                  <a:lnTo>
                    <a:pt x="39992" y="1028700"/>
                  </a:lnTo>
                  <a:lnTo>
                    <a:pt x="42926" y="965200"/>
                  </a:lnTo>
                  <a:lnTo>
                    <a:pt x="48412" y="850900"/>
                  </a:lnTo>
                  <a:lnTo>
                    <a:pt x="51727" y="736600"/>
                  </a:lnTo>
                  <a:lnTo>
                    <a:pt x="53174" y="622300"/>
                  </a:lnTo>
                  <a:lnTo>
                    <a:pt x="53060" y="508000"/>
                  </a:lnTo>
                  <a:lnTo>
                    <a:pt x="51676" y="393700"/>
                  </a:lnTo>
                  <a:lnTo>
                    <a:pt x="49314" y="279400"/>
                  </a:lnTo>
                  <a:lnTo>
                    <a:pt x="47866" y="228600"/>
                  </a:lnTo>
                  <a:lnTo>
                    <a:pt x="46291" y="177800"/>
                  </a:lnTo>
                  <a:lnTo>
                    <a:pt x="44627" y="127000"/>
                  </a:lnTo>
                  <a:lnTo>
                    <a:pt x="42341" y="50800"/>
                  </a:lnTo>
                  <a:lnTo>
                    <a:pt x="573443" y="50800"/>
                  </a:lnTo>
                  <a:lnTo>
                    <a:pt x="599821" y="63500"/>
                  </a:lnTo>
                  <a:lnTo>
                    <a:pt x="685482" y="63500"/>
                  </a:lnTo>
                  <a:lnTo>
                    <a:pt x="735545" y="50800"/>
                  </a:lnTo>
                  <a:lnTo>
                    <a:pt x="987272" y="50800"/>
                  </a:lnTo>
                  <a:lnTo>
                    <a:pt x="1034211" y="38100"/>
                  </a:lnTo>
                  <a:lnTo>
                    <a:pt x="1309116" y="38100"/>
                  </a:lnTo>
                  <a:lnTo>
                    <a:pt x="1370012" y="50800"/>
                  </a:lnTo>
                  <a:lnTo>
                    <a:pt x="1495171" y="50800"/>
                  </a:lnTo>
                  <a:lnTo>
                    <a:pt x="1525752" y="63500"/>
                  </a:lnTo>
                  <a:lnTo>
                    <a:pt x="1822577" y="63500"/>
                  </a:lnTo>
                  <a:lnTo>
                    <a:pt x="1857006" y="50800"/>
                  </a:lnTo>
                  <a:lnTo>
                    <a:pt x="1942846" y="50800"/>
                  </a:lnTo>
                  <a:lnTo>
                    <a:pt x="1962683" y="63500"/>
                  </a:lnTo>
                  <a:lnTo>
                    <a:pt x="2194064" y="63500"/>
                  </a:lnTo>
                  <a:lnTo>
                    <a:pt x="2256269" y="50800"/>
                  </a:lnTo>
                  <a:lnTo>
                    <a:pt x="3111525" y="50800"/>
                  </a:lnTo>
                  <a:lnTo>
                    <a:pt x="3146514" y="63500"/>
                  </a:lnTo>
                  <a:lnTo>
                    <a:pt x="3318713" y="63500"/>
                  </a:lnTo>
                  <a:lnTo>
                    <a:pt x="3354870" y="50800"/>
                  </a:lnTo>
                  <a:lnTo>
                    <a:pt x="4220502" y="50800"/>
                  </a:lnTo>
                  <a:lnTo>
                    <a:pt x="4250461" y="63500"/>
                  </a:lnTo>
                  <a:lnTo>
                    <a:pt x="4681652" y="63500"/>
                  </a:lnTo>
                  <a:lnTo>
                    <a:pt x="4721745" y="50800"/>
                  </a:lnTo>
                  <a:lnTo>
                    <a:pt x="5008461" y="50800"/>
                  </a:lnTo>
                  <a:lnTo>
                    <a:pt x="5029454" y="63500"/>
                  </a:lnTo>
                  <a:lnTo>
                    <a:pt x="5406390" y="63500"/>
                  </a:lnTo>
                  <a:lnTo>
                    <a:pt x="5426634" y="50800"/>
                  </a:lnTo>
                  <a:lnTo>
                    <a:pt x="5904750" y="50800"/>
                  </a:lnTo>
                  <a:lnTo>
                    <a:pt x="5995073" y="63500"/>
                  </a:lnTo>
                  <a:lnTo>
                    <a:pt x="6083897" y="63500"/>
                  </a:lnTo>
                  <a:lnTo>
                    <a:pt x="6170879" y="50800"/>
                  </a:lnTo>
                  <a:lnTo>
                    <a:pt x="6620154" y="50800"/>
                  </a:lnTo>
                  <a:lnTo>
                    <a:pt x="6656425" y="63500"/>
                  </a:lnTo>
                  <a:lnTo>
                    <a:pt x="6886384" y="63500"/>
                  </a:lnTo>
                  <a:lnTo>
                    <a:pt x="6910768" y="50800"/>
                  </a:lnTo>
                  <a:lnTo>
                    <a:pt x="7066547" y="50800"/>
                  </a:lnTo>
                  <a:lnTo>
                    <a:pt x="7224077" y="63500"/>
                  </a:lnTo>
                  <a:lnTo>
                    <a:pt x="7618247" y="63500"/>
                  </a:lnTo>
                  <a:lnTo>
                    <a:pt x="7695349" y="50800"/>
                  </a:lnTo>
                  <a:lnTo>
                    <a:pt x="7828432" y="50800"/>
                  </a:lnTo>
                  <a:lnTo>
                    <a:pt x="7856588" y="38100"/>
                  </a:lnTo>
                  <a:lnTo>
                    <a:pt x="8032877" y="38100"/>
                  </a:lnTo>
                  <a:lnTo>
                    <a:pt x="8059064" y="50800"/>
                  </a:lnTo>
                  <a:lnTo>
                    <a:pt x="8162760" y="50800"/>
                  </a:lnTo>
                  <a:lnTo>
                    <a:pt x="8182508" y="63500"/>
                  </a:lnTo>
                  <a:lnTo>
                    <a:pt x="8500605" y="63500"/>
                  </a:lnTo>
                  <a:lnTo>
                    <a:pt x="8580704" y="50800"/>
                  </a:lnTo>
                  <a:lnTo>
                    <a:pt x="9240152" y="50800"/>
                  </a:lnTo>
                  <a:lnTo>
                    <a:pt x="9236138" y="114300"/>
                  </a:lnTo>
                  <a:lnTo>
                    <a:pt x="9234665" y="152400"/>
                  </a:lnTo>
                  <a:lnTo>
                    <a:pt x="9234360" y="190500"/>
                  </a:lnTo>
                  <a:lnTo>
                    <a:pt x="9234983" y="228600"/>
                  </a:lnTo>
                  <a:lnTo>
                    <a:pt x="9238234" y="304800"/>
                  </a:lnTo>
                  <a:lnTo>
                    <a:pt x="9242742" y="381000"/>
                  </a:lnTo>
                  <a:lnTo>
                    <a:pt x="9246781" y="457200"/>
                  </a:lnTo>
                  <a:lnTo>
                    <a:pt x="9248115" y="495300"/>
                  </a:lnTo>
                  <a:lnTo>
                    <a:pt x="9248661" y="546100"/>
                  </a:lnTo>
                  <a:lnTo>
                    <a:pt x="9248242" y="584200"/>
                  </a:lnTo>
                  <a:lnTo>
                    <a:pt x="9246616" y="622300"/>
                  </a:lnTo>
                  <a:lnTo>
                    <a:pt x="9243581" y="673100"/>
                  </a:lnTo>
                  <a:lnTo>
                    <a:pt x="9238932" y="723900"/>
                  </a:lnTo>
                  <a:lnTo>
                    <a:pt x="9233865" y="762000"/>
                  </a:lnTo>
                  <a:lnTo>
                    <a:pt x="9229649" y="812800"/>
                  </a:lnTo>
                  <a:lnTo>
                    <a:pt x="9226245" y="850900"/>
                  </a:lnTo>
                  <a:lnTo>
                    <a:pt x="9223591" y="876300"/>
                  </a:lnTo>
                  <a:lnTo>
                    <a:pt x="9221686" y="914400"/>
                  </a:lnTo>
                  <a:lnTo>
                    <a:pt x="9220467" y="952500"/>
                  </a:lnTo>
                  <a:lnTo>
                    <a:pt x="9219959" y="1016000"/>
                  </a:lnTo>
                  <a:lnTo>
                    <a:pt x="9220619" y="1041400"/>
                  </a:lnTo>
                  <a:lnTo>
                    <a:pt x="9221826" y="1079500"/>
                  </a:lnTo>
                  <a:lnTo>
                    <a:pt x="9223553" y="1104900"/>
                  </a:lnTo>
                  <a:lnTo>
                    <a:pt x="9225788" y="1143000"/>
                  </a:lnTo>
                  <a:lnTo>
                    <a:pt x="9228468" y="1181100"/>
                  </a:lnTo>
                  <a:lnTo>
                    <a:pt x="9231592" y="1219200"/>
                  </a:lnTo>
                  <a:lnTo>
                    <a:pt x="9235097" y="1270000"/>
                  </a:lnTo>
                  <a:lnTo>
                    <a:pt x="9238958" y="1308100"/>
                  </a:lnTo>
                  <a:lnTo>
                    <a:pt x="9242742" y="1358900"/>
                  </a:lnTo>
                  <a:lnTo>
                    <a:pt x="9245994" y="1409700"/>
                  </a:lnTo>
                  <a:lnTo>
                    <a:pt x="9248711" y="1447800"/>
                  </a:lnTo>
                  <a:lnTo>
                    <a:pt x="9250921" y="1485900"/>
                  </a:lnTo>
                  <a:lnTo>
                    <a:pt x="9252623" y="1524000"/>
                  </a:lnTo>
                  <a:lnTo>
                    <a:pt x="9253817" y="1562100"/>
                  </a:lnTo>
                  <a:lnTo>
                    <a:pt x="9254503" y="1600200"/>
                  </a:lnTo>
                  <a:lnTo>
                    <a:pt x="9254693" y="1638300"/>
                  </a:lnTo>
                  <a:lnTo>
                    <a:pt x="9254693" y="1036320"/>
                  </a:lnTo>
                  <a:lnTo>
                    <a:pt x="9254185" y="1016000"/>
                  </a:lnTo>
                  <a:lnTo>
                    <a:pt x="9254680" y="952500"/>
                  </a:lnTo>
                  <a:lnTo>
                    <a:pt x="9255862" y="914400"/>
                  </a:lnTo>
                  <a:lnTo>
                    <a:pt x="9257741" y="889000"/>
                  </a:lnTo>
                  <a:lnTo>
                    <a:pt x="9260345" y="850900"/>
                  </a:lnTo>
                  <a:lnTo>
                    <a:pt x="9263723" y="812800"/>
                  </a:lnTo>
                  <a:lnTo>
                    <a:pt x="9267888" y="774700"/>
                  </a:lnTo>
                  <a:lnTo>
                    <a:pt x="9272956" y="723900"/>
                  </a:lnTo>
                  <a:lnTo>
                    <a:pt x="9277693" y="673100"/>
                  </a:lnTo>
                  <a:lnTo>
                    <a:pt x="9280792" y="622300"/>
                  </a:lnTo>
                  <a:lnTo>
                    <a:pt x="9282455" y="584200"/>
                  </a:lnTo>
                  <a:lnTo>
                    <a:pt x="9282887" y="546100"/>
                  </a:lnTo>
                  <a:lnTo>
                    <a:pt x="9282316" y="495300"/>
                  </a:lnTo>
                  <a:lnTo>
                    <a:pt x="9280982" y="457200"/>
                  </a:lnTo>
                  <a:lnTo>
                    <a:pt x="9276905" y="381000"/>
                  </a:lnTo>
                  <a:lnTo>
                    <a:pt x="9272410" y="304800"/>
                  </a:lnTo>
                  <a:lnTo>
                    <a:pt x="9269184" y="228600"/>
                  </a:lnTo>
                  <a:lnTo>
                    <a:pt x="9268574" y="190500"/>
                  </a:lnTo>
                  <a:lnTo>
                    <a:pt x="9268879" y="152400"/>
                  </a:lnTo>
                  <a:lnTo>
                    <a:pt x="9270314" y="114300"/>
                  </a:lnTo>
                  <a:lnTo>
                    <a:pt x="9276639" y="25400"/>
                  </a:lnTo>
                  <a:lnTo>
                    <a:pt x="9203360" y="25400"/>
                  </a:lnTo>
                  <a:lnTo>
                    <a:pt x="9177718" y="12700"/>
                  </a:lnTo>
                  <a:lnTo>
                    <a:pt x="8744928" y="12700"/>
                  </a:lnTo>
                  <a:lnTo>
                    <a:pt x="8662098" y="25400"/>
                  </a:lnTo>
                  <a:lnTo>
                    <a:pt x="8149387" y="25400"/>
                  </a:lnTo>
                  <a:lnTo>
                    <a:pt x="8118957" y="12700"/>
                  </a:lnTo>
                  <a:lnTo>
                    <a:pt x="7729283" y="12700"/>
                  </a:lnTo>
                  <a:lnTo>
                    <a:pt x="7692593" y="25400"/>
                  </a:lnTo>
                  <a:lnTo>
                    <a:pt x="6622770" y="25400"/>
                  </a:lnTo>
                  <a:lnTo>
                    <a:pt x="6586537" y="12700"/>
                  </a:lnTo>
                  <a:lnTo>
                    <a:pt x="6245872" y="12700"/>
                  </a:lnTo>
                  <a:lnTo>
                    <a:pt x="6209716" y="25400"/>
                  </a:lnTo>
                  <a:lnTo>
                    <a:pt x="5905601" y="25400"/>
                  </a:lnTo>
                  <a:lnTo>
                    <a:pt x="5814352" y="12700"/>
                  </a:lnTo>
                  <a:lnTo>
                    <a:pt x="5537352" y="12700"/>
                  </a:lnTo>
                  <a:lnTo>
                    <a:pt x="5446268" y="25400"/>
                  </a:lnTo>
                  <a:lnTo>
                    <a:pt x="4190644" y="25400"/>
                  </a:lnTo>
                  <a:lnTo>
                    <a:pt x="4126738" y="12700"/>
                  </a:lnTo>
                  <a:lnTo>
                    <a:pt x="3694201" y="12700"/>
                  </a:lnTo>
                  <a:lnTo>
                    <a:pt x="3612959" y="25400"/>
                  </a:lnTo>
                  <a:lnTo>
                    <a:pt x="3113786" y="25400"/>
                  </a:lnTo>
                  <a:lnTo>
                    <a:pt x="3074657" y="12700"/>
                  </a:lnTo>
                  <a:lnTo>
                    <a:pt x="2595257" y="12700"/>
                  </a:lnTo>
                  <a:lnTo>
                    <a:pt x="2548839" y="25400"/>
                  </a:lnTo>
                  <a:lnTo>
                    <a:pt x="1926526" y="25400"/>
                  </a:lnTo>
                  <a:lnTo>
                    <a:pt x="1905762" y="12700"/>
                  </a:lnTo>
                  <a:lnTo>
                    <a:pt x="1870621" y="25400"/>
                  </a:lnTo>
                  <a:lnTo>
                    <a:pt x="1777809" y="25400"/>
                  </a:lnTo>
                  <a:lnTo>
                    <a:pt x="1752993" y="38100"/>
                  </a:lnTo>
                  <a:lnTo>
                    <a:pt x="1652816" y="38100"/>
                  </a:lnTo>
                  <a:lnTo>
                    <a:pt x="1631327" y="25400"/>
                  </a:lnTo>
                  <a:lnTo>
                    <a:pt x="1498346" y="25400"/>
                  </a:lnTo>
                  <a:lnTo>
                    <a:pt x="1434846" y="12700"/>
                  </a:lnTo>
                  <a:lnTo>
                    <a:pt x="1250467" y="12700"/>
                  </a:lnTo>
                  <a:lnTo>
                    <a:pt x="1192466" y="0"/>
                  </a:lnTo>
                  <a:lnTo>
                    <a:pt x="1136700" y="0"/>
                  </a:lnTo>
                  <a:lnTo>
                    <a:pt x="1083462" y="12700"/>
                  </a:lnTo>
                  <a:lnTo>
                    <a:pt x="834618" y="12700"/>
                  </a:lnTo>
                  <a:lnTo>
                    <a:pt x="807999" y="25400"/>
                  </a:lnTo>
                  <a:lnTo>
                    <a:pt x="473303" y="25400"/>
                  </a:lnTo>
                  <a:lnTo>
                    <a:pt x="383463" y="12700"/>
                  </a:lnTo>
                  <a:lnTo>
                    <a:pt x="127800" y="12700"/>
                  </a:lnTo>
                  <a:lnTo>
                    <a:pt x="94170" y="25400"/>
                  </a:lnTo>
                  <a:lnTo>
                    <a:pt x="6985" y="25400"/>
                  </a:lnTo>
                  <a:lnTo>
                    <a:pt x="10426" y="127000"/>
                  </a:lnTo>
                  <a:lnTo>
                    <a:pt x="12090" y="177800"/>
                  </a:lnTo>
                  <a:lnTo>
                    <a:pt x="13665" y="228600"/>
                  </a:lnTo>
                  <a:lnTo>
                    <a:pt x="15100" y="279400"/>
                  </a:lnTo>
                  <a:lnTo>
                    <a:pt x="17449" y="393700"/>
                  </a:lnTo>
                  <a:lnTo>
                    <a:pt x="18834" y="508000"/>
                  </a:lnTo>
                  <a:lnTo>
                    <a:pt x="18961" y="622300"/>
                  </a:lnTo>
                  <a:lnTo>
                    <a:pt x="17513" y="736600"/>
                  </a:lnTo>
                  <a:lnTo>
                    <a:pt x="14224" y="850900"/>
                  </a:lnTo>
                  <a:lnTo>
                    <a:pt x="8750" y="965200"/>
                  </a:lnTo>
                  <a:lnTo>
                    <a:pt x="5816" y="1028700"/>
                  </a:lnTo>
                  <a:lnTo>
                    <a:pt x="3657" y="1079500"/>
                  </a:lnTo>
                  <a:lnTo>
                    <a:pt x="2197" y="1130300"/>
                  </a:lnTo>
                  <a:lnTo>
                    <a:pt x="1371" y="1181100"/>
                  </a:lnTo>
                  <a:lnTo>
                    <a:pt x="1092" y="1219200"/>
                  </a:lnTo>
                  <a:lnTo>
                    <a:pt x="1257" y="1270000"/>
                  </a:lnTo>
                  <a:lnTo>
                    <a:pt x="1778" y="1308100"/>
                  </a:lnTo>
                  <a:lnTo>
                    <a:pt x="2590" y="1346200"/>
                  </a:lnTo>
                  <a:lnTo>
                    <a:pt x="3594" y="1384300"/>
                  </a:lnTo>
                  <a:lnTo>
                    <a:pt x="5803" y="1460500"/>
                  </a:lnTo>
                  <a:lnTo>
                    <a:pt x="6845" y="1485900"/>
                  </a:lnTo>
                  <a:lnTo>
                    <a:pt x="8407" y="1549400"/>
                  </a:lnTo>
                  <a:lnTo>
                    <a:pt x="8674" y="1612900"/>
                  </a:lnTo>
                  <a:lnTo>
                    <a:pt x="7874" y="1676400"/>
                  </a:lnTo>
                  <a:lnTo>
                    <a:pt x="5676" y="1790700"/>
                  </a:lnTo>
                  <a:lnTo>
                    <a:pt x="4800" y="1854200"/>
                  </a:lnTo>
                  <a:lnTo>
                    <a:pt x="4521" y="1892300"/>
                  </a:lnTo>
                  <a:lnTo>
                    <a:pt x="4445" y="1943100"/>
                  </a:lnTo>
                  <a:lnTo>
                    <a:pt x="4559" y="1968500"/>
                  </a:lnTo>
                  <a:lnTo>
                    <a:pt x="5283" y="2032000"/>
                  </a:lnTo>
                  <a:lnTo>
                    <a:pt x="6108" y="2070100"/>
                  </a:lnTo>
                  <a:lnTo>
                    <a:pt x="7239" y="2120900"/>
                  </a:lnTo>
                  <a:lnTo>
                    <a:pt x="8712" y="2159000"/>
                  </a:lnTo>
                  <a:lnTo>
                    <a:pt x="10274" y="2209800"/>
                  </a:lnTo>
                  <a:lnTo>
                    <a:pt x="11658" y="2247900"/>
                  </a:lnTo>
                  <a:lnTo>
                    <a:pt x="12852" y="2298700"/>
                  </a:lnTo>
                  <a:lnTo>
                    <a:pt x="13868" y="2336800"/>
                  </a:lnTo>
                  <a:lnTo>
                    <a:pt x="14681" y="2374900"/>
                  </a:lnTo>
                  <a:lnTo>
                    <a:pt x="15290" y="2413000"/>
                  </a:lnTo>
                  <a:lnTo>
                    <a:pt x="15760" y="2463800"/>
                  </a:lnTo>
                  <a:lnTo>
                    <a:pt x="15824" y="2489200"/>
                  </a:lnTo>
                  <a:lnTo>
                    <a:pt x="15570" y="2552700"/>
                  </a:lnTo>
                  <a:lnTo>
                    <a:pt x="14312" y="2616200"/>
                  </a:lnTo>
                  <a:lnTo>
                    <a:pt x="12065" y="2679700"/>
                  </a:lnTo>
                  <a:lnTo>
                    <a:pt x="8737" y="2755900"/>
                  </a:lnTo>
                  <a:lnTo>
                    <a:pt x="7188" y="2794000"/>
                  </a:lnTo>
                  <a:lnTo>
                    <a:pt x="6438" y="2819400"/>
                  </a:lnTo>
                  <a:lnTo>
                    <a:pt x="6362" y="2857500"/>
                  </a:lnTo>
                  <a:lnTo>
                    <a:pt x="6832" y="2882900"/>
                  </a:lnTo>
                  <a:lnTo>
                    <a:pt x="8890" y="2946400"/>
                  </a:lnTo>
                  <a:lnTo>
                    <a:pt x="11557" y="2997200"/>
                  </a:lnTo>
                  <a:lnTo>
                    <a:pt x="13843" y="3060700"/>
                  </a:lnTo>
                  <a:lnTo>
                    <a:pt x="14541" y="3086100"/>
                  </a:lnTo>
                  <a:lnTo>
                    <a:pt x="14782" y="3111500"/>
                  </a:lnTo>
                  <a:lnTo>
                    <a:pt x="14452" y="3149600"/>
                  </a:lnTo>
                  <a:lnTo>
                    <a:pt x="13449" y="3175000"/>
                  </a:lnTo>
                  <a:lnTo>
                    <a:pt x="11620" y="3213100"/>
                  </a:lnTo>
                  <a:lnTo>
                    <a:pt x="8813" y="3251200"/>
                  </a:lnTo>
                  <a:lnTo>
                    <a:pt x="6045" y="3289300"/>
                  </a:lnTo>
                  <a:lnTo>
                    <a:pt x="4483" y="3327400"/>
                  </a:lnTo>
                  <a:lnTo>
                    <a:pt x="4356" y="3403600"/>
                  </a:lnTo>
                  <a:lnTo>
                    <a:pt x="6921" y="3479800"/>
                  </a:lnTo>
                  <a:lnTo>
                    <a:pt x="10655" y="3543300"/>
                  </a:lnTo>
                  <a:lnTo>
                    <a:pt x="14097" y="3619500"/>
                  </a:lnTo>
                  <a:lnTo>
                    <a:pt x="15849" y="3670300"/>
                  </a:lnTo>
                  <a:lnTo>
                    <a:pt x="14592" y="3733800"/>
                  </a:lnTo>
                  <a:lnTo>
                    <a:pt x="12484" y="3771900"/>
                  </a:lnTo>
                  <a:lnTo>
                    <a:pt x="9029" y="3797300"/>
                  </a:lnTo>
                  <a:lnTo>
                    <a:pt x="5245" y="3822700"/>
                  </a:lnTo>
                  <a:lnTo>
                    <a:pt x="2476" y="3860800"/>
                  </a:lnTo>
                  <a:lnTo>
                    <a:pt x="0" y="3924300"/>
                  </a:lnTo>
                  <a:lnTo>
                    <a:pt x="520" y="3975100"/>
                  </a:lnTo>
                  <a:lnTo>
                    <a:pt x="1549" y="4013200"/>
                  </a:lnTo>
                  <a:lnTo>
                    <a:pt x="2870" y="4038600"/>
                  </a:lnTo>
                  <a:lnTo>
                    <a:pt x="4368" y="4064000"/>
                  </a:lnTo>
                  <a:lnTo>
                    <a:pt x="5905" y="4102100"/>
                  </a:lnTo>
                  <a:lnTo>
                    <a:pt x="7353" y="4140200"/>
                  </a:lnTo>
                  <a:lnTo>
                    <a:pt x="8572" y="4165600"/>
                  </a:lnTo>
                  <a:lnTo>
                    <a:pt x="9448" y="4216400"/>
                  </a:lnTo>
                  <a:lnTo>
                    <a:pt x="9715" y="4241800"/>
                  </a:lnTo>
                  <a:lnTo>
                    <a:pt x="9779" y="4267200"/>
                  </a:lnTo>
                  <a:lnTo>
                    <a:pt x="9639" y="4292600"/>
                  </a:lnTo>
                  <a:lnTo>
                    <a:pt x="8699" y="4343400"/>
                  </a:lnTo>
                  <a:lnTo>
                    <a:pt x="7505" y="4394200"/>
                  </a:lnTo>
                  <a:lnTo>
                    <a:pt x="6692" y="4445000"/>
                  </a:lnTo>
                  <a:lnTo>
                    <a:pt x="6197" y="4483100"/>
                  </a:lnTo>
                  <a:lnTo>
                    <a:pt x="5981" y="4533900"/>
                  </a:lnTo>
                  <a:lnTo>
                    <a:pt x="5994" y="4572000"/>
                  </a:lnTo>
                  <a:lnTo>
                    <a:pt x="6210" y="4610100"/>
                  </a:lnTo>
                  <a:lnTo>
                    <a:pt x="7010" y="4673600"/>
                  </a:lnTo>
                  <a:lnTo>
                    <a:pt x="8013" y="4749800"/>
                  </a:lnTo>
                  <a:lnTo>
                    <a:pt x="8470" y="4787900"/>
                  </a:lnTo>
                  <a:lnTo>
                    <a:pt x="8864" y="4826000"/>
                  </a:lnTo>
                  <a:lnTo>
                    <a:pt x="9118" y="4864100"/>
                  </a:lnTo>
                  <a:lnTo>
                    <a:pt x="9169" y="4914900"/>
                  </a:lnTo>
                  <a:lnTo>
                    <a:pt x="9080" y="4953000"/>
                  </a:lnTo>
                  <a:lnTo>
                    <a:pt x="8216" y="5054600"/>
                  </a:lnTo>
                  <a:lnTo>
                    <a:pt x="103708" y="5041900"/>
                  </a:lnTo>
                  <a:lnTo>
                    <a:pt x="174002" y="5041900"/>
                  </a:lnTo>
                  <a:lnTo>
                    <a:pt x="205689" y="5029200"/>
                  </a:lnTo>
                  <a:lnTo>
                    <a:pt x="486803" y="5029200"/>
                  </a:lnTo>
                  <a:lnTo>
                    <a:pt x="528878" y="5041900"/>
                  </a:lnTo>
                  <a:lnTo>
                    <a:pt x="626618" y="5041900"/>
                  </a:lnTo>
                  <a:lnTo>
                    <a:pt x="682231" y="5054600"/>
                  </a:lnTo>
                  <a:lnTo>
                    <a:pt x="1316393" y="5054600"/>
                  </a:lnTo>
                  <a:lnTo>
                    <a:pt x="1341208" y="5041900"/>
                  </a:lnTo>
                  <a:lnTo>
                    <a:pt x="3069806" y="5041900"/>
                  </a:lnTo>
                  <a:lnTo>
                    <a:pt x="3091992" y="5054600"/>
                  </a:lnTo>
                  <a:lnTo>
                    <a:pt x="3290735" y="5054600"/>
                  </a:lnTo>
                  <a:lnTo>
                    <a:pt x="3319932" y="5041900"/>
                  </a:lnTo>
                  <a:lnTo>
                    <a:pt x="3372396" y="5041900"/>
                  </a:lnTo>
                  <a:lnTo>
                    <a:pt x="3404438" y="5054600"/>
                  </a:lnTo>
                  <a:lnTo>
                    <a:pt x="3640340" y="5054600"/>
                  </a:lnTo>
                  <a:lnTo>
                    <a:pt x="3677653" y="5041900"/>
                  </a:lnTo>
                  <a:lnTo>
                    <a:pt x="3754272" y="5041900"/>
                  </a:lnTo>
                  <a:lnTo>
                    <a:pt x="3835692" y="5029200"/>
                  </a:lnTo>
                  <a:lnTo>
                    <a:pt x="4162882" y="5029200"/>
                  </a:lnTo>
                  <a:lnTo>
                    <a:pt x="4199394" y="5041900"/>
                  </a:lnTo>
                  <a:lnTo>
                    <a:pt x="4297019" y="5041900"/>
                  </a:lnTo>
                  <a:lnTo>
                    <a:pt x="4355452" y="5054600"/>
                  </a:lnTo>
                  <a:lnTo>
                    <a:pt x="4512018" y="5054600"/>
                  </a:lnTo>
                  <a:lnTo>
                    <a:pt x="4555845" y="5041900"/>
                  </a:lnTo>
                  <a:lnTo>
                    <a:pt x="5078552" y="5041900"/>
                  </a:lnTo>
                  <a:lnTo>
                    <a:pt x="5116538" y="5029200"/>
                  </a:lnTo>
                  <a:lnTo>
                    <a:pt x="5203177" y="5029200"/>
                  </a:lnTo>
                  <a:lnTo>
                    <a:pt x="5222303" y="5041900"/>
                  </a:lnTo>
                  <a:lnTo>
                    <a:pt x="5281536" y="5041900"/>
                  </a:lnTo>
                  <a:lnTo>
                    <a:pt x="5298173" y="5054600"/>
                  </a:lnTo>
                  <a:lnTo>
                    <a:pt x="5819851" y="5054600"/>
                  </a:lnTo>
                  <a:lnTo>
                    <a:pt x="5837644" y="5041900"/>
                  </a:lnTo>
                  <a:lnTo>
                    <a:pt x="6205804" y="5041900"/>
                  </a:lnTo>
                  <a:lnTo>
                    <a:pt x="6245695" y="5054600"/>
                  </a:lnTo>
                  <a:lnTo>
                    <a:pt x="6417678" y="5054600"/>
                  </a:lnTo>
                  <a:lnTo>
                    <a:pt x="6505969" y="5041900"/>
                  </a:lnTo>
                  <a:lnTo>
                    <a:pt x="6951408" y="5041900"/>
                  </a:lnTo>
                  <a:lnTo>
                    <a:pt x="6966725" y="5029200"/>
                  </a:lnTo>
                  <a:lnTo>
                    <a:pt x="7034581" y="5029200"/>
                  </a:lnTo>
                  <a:lnTo>
                    <a:pt x="7050189" y="5041900"/>
                  </a:lnTo>
                  <a:lnTo>
                    <a:pt x="7152653" y="5041900"/>
                  </a:lnTo>
                  <a:lnTo>
                    <a:pt x="7203237" y="5054600"/>
                  </a:lnTo>
                  <a:lnTo>
                    <a:pt x="7590460" y="5054600"/>
                  </a:lnTo>
                  <a:lnTo>
                    <a:pt x="7660386" y="5041900"/>
                  </a:lnTo>
                  <a:lnTo>
                    <a:pt x="8164360" y="5041900"/>
                  </a:lnTo>
                  <a:lnTo>
                    <a:pt x="8187817" y="5054600"/>
                  </a:lnTo>
                  <a:lnTo>
                    <a:pt x="8430717" y="5054600"/>
                  </a:lnTo>
                  <a:lnTo>
                    <a:pt x="8485975" y="5041900"/>
                  </a:lnTo>
                  <a:lnTo>
                    <a:pt x="9281020" y="5041900"/>
                  </a:lnTo>
                  <a:lnTo>
                    <a:pt x="9270987" y="4978400"/>
                  </a:lnTo>
                  <a:lnTo>
                    <a:pt x="9269539" y="4965700"/>
                  </a:lnTo>
                  <a:lnTo>
                    <a:pt x="9268308" y="4940300"/>
                  </a:lnTo>
                  <a:lnTo>
                    <a:pt x="9267292" y="4927600"/>
                  </a:lnTo>
                  <a:lnTo>
                    <a:pt x="9266504" y="4914900"/>
                  </a:lnTo>
                  <a:lnTo>
                    <a:pt x="9265945" y="4889500"/>
                  </a:lnTo>
                  <a:lnTo>
                    <a:pt x="9265374" y="4851400"/>
                  </a:lnTo>
                  <a:lnTo>
                    <a:pt x="9265501" y="4800600"/>
                  </a:lnTo>
                  <a:lnTo>
                    <a:pt x="9266174" y="4749800"/>
                  </a:lnTo>
                  <a:lnTo>
                    <a:pt x="9267266" y="4699000"/>
                  </a:lnTo>
                  <a:lnTo>
                    <a:pt x="9268638" y="4648200"/>
                  </a:lnTo>
                  <a:lnTo>
                    <a:pt x="9271698" y="4546600"/>
                  </a:lnTo>
                  <a:lnTo>
                    <a:pt x="9273095" y="4495800"/>
                  </a:lnTo>
                  <a:lnTo>
                    <a:pt x="9274226" y="4457700"/>
                  </a:lnTo>
                  <a:lnTo>
                    <a:pt x="9274950" y="4406900"/>
                  </a:lnTo>
                  <a:lnTo>
                    <a:pt x="9275000" y="4394200"/>
                  </a:lnTo>
                  <a:lnTo>
                    <a:pt x="9274950" y="4343400"/>
                  </a:lnTo>
                  <a:lnTo>
                    <a:pt x="9274569" y="4330700"/>
                  </a:lnTo>
                  <a:lnTo>
                    <a:pt x="9273984" y="4318000"/>
                  </a:lnTo>
                  <a:lnTo>
                    <a:pt x="9273146" y="4292600"/>
                  </a:lnTo>
                  <a:lnTo>
                    <a:pt x="9269806" y="4241800"/>
                  </a:lnTo>
                  <a:lnTo>
                    <a:pt x="9267126" y="4191000"/>
                  </a:lnTo>
                  <a:lnTo>
                    <a:pt x="9265272" y="4140200"/>
                  </a:lnTo>
                  <a:lnTo>
                    <a:pt x="9264345" y="4102100"/>
                  </a:lnTo>
                  <a:lnTo>
                    <a:pt x="9264396" y="4064000"/>
                  </a:lnTo>
                  <a:lnTo>
                    <a:pt x="9264510" y="4051300"/>
                  </a:lnTo>
                  <a:lnTo>
                    <a:pt x="9265044" y="4025900"/>
                  </a:lnTo>
                  <a:lnTo>
                    <a:pt x="9265920" y="3987800"/>
                  </a:lnTo>
                  <a:lnTo>
                    <a:pt x="9267139" y="3962400"/>
                  </a:lnTo>
                  <a:lnTo>
                    <a:pt x="9268739" y="3924300"/>
                  </a:lnTo>
                  <a:lnTo>
                    <a:pt x="9270721" y="3898900"/>
                  </a:lnTo>
                  <a:lnTo>
                    <a:pt x="9273146" y="3848100"/>
                  </a:lnTo>
                  <a:lnTo>
                    <a:pt x="9275305" y="3810000"/>
                  </a:lnTo>
                  <a:lnTo>
                    <a:pt x="9276499" y="3784600"/>
                  </a:lnTo>
                  <a:lnTo>
                    <a:pt x="9276867" y="3746500"/>
                  </a:lnTo>
                  <a:lnTo>
                    <a:pt x="9276550" y="3721100"/>
                  </a:lnTo>
                  <a:lnTo>
                    <a:pt x="9275686" y="3683000"/>
                  </a:lnTo>
                  <a:lnTo>
                    <a:pt x="9274442" y="3657600"/>
                  </a:lnTo>
                  <a:lnTo>
                    <a:pt x="9269971" y="3581400"/>
                  </a:lnTo>
                  <a:lnTo>
                    <a:pt x="9268727" y="3556000"/>
                  </a:lnTo>
                  <a:lnTo>
                    <a:pt x="9267800" y="3530600"/>
                  </a:lnTo>
                  <a:lnTo>
                    <a:pt x="9267368" y="3505200"/>
                  </a:lnTo>
                  <a:lnTo>
                    <a:pt x="9267520" y="3467100"/>
                  </a:lnTo>
                  <a:lnTo>
                    <a:pt x="9268435" y="3429000"/>
                  </a:lnTo>
                  <a:lnTo>
                    <a:pt x="9270238" y="3403600"/>
                  </a:lnTo>
                  <a:lnTo>
                    <a:pt x="9273121" y="3352800"/>
                  </a:lnTo>
                  <a:lnTo>
                    <a:pt x="9278683" y="3276600"/>
                  </a:lnTo>
                  <a:lnTo>
                    <a:pt x="9281617" y="3187700"/>
                  </a:lnTo>
                  <a:lnTo>
                    <a:pt x="9282405" y="3111500"/>
                  </a:lnTo>
                  <a:lnTo>
                    <a:pt x="9281617" y="3035300"/>
                  </a:lnTo>
                  <a:lnTo>
                    <a:pt x="9279763" y="2959100"/>
                  </a:lnTo>
                  <a:lnTo>
                    <a:pt x="9277401" y="2882900"/>
                  </a:lnTo>
                  <a:lnTo>
                    <a:pt x="9275051" y="2819400"/>
                  </a:lnTo>
                  <a:lnTo>
                    <a:pt x="9273222" y="2755900"/>
                  </a:lnTo>
                  <a:lnTo>
                    <a:pt x="9272753" y="2730500"/>
                  </a:lnTo>
                  <a:lnTo>
                    <a:pt x="9272829" y="2667000"/>
                  </a:lnTo>
                  <a:lnTo>
                    <a:pt x="9273273" y="2641600"/>
                  </a:lnTo>
                  <a:lnTo>
                    <a:pt x="9274607" y="2590800"/>
                  </a:lnTo>
                  <a:lnTo>
                    <a:pt x="9276131" y="2552700"/>
                  </a:lnTo>
                  <a:lnTo>
                    <a:pt x="9277299" y="2489200"/>
                  </a:lnTo>
                  <a:lnTo>
                    <a:pt x="9277579" y="2463800"/>
                  </a:lnTo>
                  <a:lnTo>
                    <a:pt x="9277566" y="2438400"/>
                  </a:lnTo>
                  <a:lnTo>
                    <a:pt x="9277185" y="2413000"/>
                  </a:lnTo>
                  <a:lnTo>
                    <a:pt x="9276359" y="2374900"/>
                  </a:lnTo>
                  <a:lnTo>
                    <a:pt x="9275039" y="2336800"/>
                  </a:lnTo>
                  <a:lnTo>
                    <a:pt x="9273159" y="2311400"/>
                  </a:lnTo>
                  <a:lnTo>
                    <a:pt x="9272067" y="2286000"/>
                  </a:lnTo>
                  <a:lnTo>
                    <a:pt x="9271013" y="2273300"/>
                  </a:lnTo>
                  <a:lnTo>
                    <a:pt x="9268981" y="2235200"/>
                  </a:lnTo>
                  <a:lnTo>
                    <a:pt x="9265412" y="2197100"/>
                  </a:lnTo>
                  <a:lnTo>
                    <a:pt x="9263951" y="2171700"/>
                  </a:lnTo>
                  <a:lnTo>
                    <a:pt x="9262770" y="2146300"/>
                  </a:lnTo>
                  <a:lnTo>
                    <a:pt x="9261310" y="2120900"/>
                  </a:lnTo>
                  <a:lnTo>
                    <a:pt x="9261107" y="2095500"/>
                  </a:lnTo>
                  <a:lnTo>
                    <a:pt x="9261284" y="2082800"/>
                  </a:lnTo>
                  <a:lnTo>
                    <a:pt x="9261894" y="2057400"/>
                  </a:lnTo>
                  <a:lnTo>
                    <a:pt x="9264599" y="2006600"/>
                  </a:lnTo>
                  <a:lnTo>
                    <a:pt x="9268092" y="1968500"/>
                  </a:lnTo>
                  <a:lnTo>
                    <a:pt x="9269565" y="1955800"/>
                  </a:lnTo>
                  <a:lnTo>
                    <a:pt x="9271190" y="1930400"/>
                  </a:lnTo>
                  <a:lnTo>
                    <a:pt x="9276613" y="1879600"/>
                  </a:lnTo>
                  <a:lnTo>
                    <a:pt x="9279776" y="1841500"/>
                  </a:lnTo>
                  <a:lnTo>
                    <a:pt x="9282493" y="1803400"/>
                  </a:lnTo>
                  <a:lnTo>
                    <a:pt x="9284741" y="1765300"/>
                  </a:lnTo>
                  <a:lnTo>
                    <a:pt x="9287802" y="1701800"/>
                  </a:lnTo>
                  <a:lnTo>
                    <a:pt x="9288920" y="163830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E3BE1B-0CC6-D564-245E-3CD8AE8F5541}"/>
                </a:ext>
              </a:extLst>
            </p:cNvPr>
            <p:cNvSpPr/>
            <p:nvPr/>
          </p:nvSpPr>
          <p:spPr>
            <a:xfrm>
              <a:off x="533400" y="2057400"/>
              <a:ext cx="1676400" cy="228600"/>
            </a:xfrm>
            <a:prstGeom prst="rect">
              <a:avLst/>
            </a:prstGeom>
            <a:solidFill>
              <a:srgbClr val="DAE3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57034" y="729402"/>
            <a:ext cx="6772909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z="4100" b="1" dirty="0">
                <a:solidFill>
                  <a:srgbClr val="4472C4"/>
                </a:solidFill>
                <a:latin typeface="Optima"/>
                <a:cs typeface="Optima"/>
              </a:rPr>
              <a:t>4.</a:t>
            </a:r>
            <a:r>
              <a:rPr sz="4100" b="1" spc="-305" dirty="0">
                <a:solidFill>
                  <a:srgbClr val="4472C4"/>
                </a:solidFill>
                <a:latin typeface="Optima"/>
                <a:cs typeface="Optima"/>
              </a:rPr>
              <a:t> </a:t>
            </a:r>
            <a:r>
              <a:rPr sz="4100" b="1" spc="-45" dirty="0">
                <a:solidFill>
                  <a:srgbClr val="4472C4"/>
                </a:solidFill>
                <a:latin typeface="Optima"/>
                <a:cs typeface="Optima"/>
              </a:rPr>
              <a:t>Test</a:t>
            </a:r>
            <a:r>
              <a:rPr sz="4100" b="1" spc="-125" dirty="0">
                <a:solidFill>
                  <a:srgbClr val="4472C4"/>
                </a:solidFill>
                <a:latin typeface="Optima"/>
                <a:cs typeface="Optima"/>
              </a:rPr>
              <a:t> </a:t>
            </a:r>
            <a:r>
              <a:rPr sz="4100" b="1" dirty="0">
                <a:solidFill>
                  <a:srgbClr val="4472C4"/>
                </a:solidFill>
                <a:latin typeface="Optima"/>
                <a:cs typeface="Optima"/>
              </a:rPr>
              <a:t>and</a:t>
            </a:r>
            <a:r>
              <a:rPr sz="4100" b="1" spc="-60" dirty="0">
                <a:solidFill>
                  <a:srgbClr val="4472C4"/>
                </a:solidFill>
                <a:latin typeface="Optima"/>
                <a:cs typeface="Optima"/>
              </a:rPr>
              <a:t> </a:t>
            </a:r>
            <a:r>
              <a:rPr sz="4100" b="1" dirty="0">
                <a:solidFill>
                  <a:srgbClr val="4472C4"/>
                </a:solidFill>
                <a:latin typeface="Optima"/>
                <a:cs typeface="Optima"/>
              </a:rPr>
              <a:t>improve,</a:t>
            </a:r>
            <a:r>
              <a:rPr sz="4100" b="1" spc="-75" dirty="0">
                <a:solidFill>
                  <a:srgbClr val="4472C4"/>
                </a:solidFill>
                <a:latin typeface="Optima"/>
                <a:cs typeface="Optima"/>
              </a:rPr>
              <a:t> </a:t>
            </a:r>
            <a:r>
              <a:rPr sz="4100" b="1" spc="-10" dirty="0">
                <a:solidFill>
                  <a:srgbClr val="4472C4"/>
                </a:solidFill>
                <a:latin typeface="Optima"/>
                <a:cs typeface="Optima"/>
              </a:rPr>
              <a:t>improve,</a:t>
            </a:r>
            <a:endParaRPr sz="4100">
              <a:latin typeface="Optima"/>
              <a:cs typeface="Opti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1940" y="1384123"/>
            <a:ext cx="1903095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z="4100" b="1" spc="-10" dirty="0">
                <a:solidFill>
                  <a:srgbClr val="4472C4"/>
                </a:solidFill>
                <a:latin typeface="Optima"/>
                <a:cs typeface="Optima"/>
              </a:rPr>
              <a:t>improve</a:t>
            </a:r>
            <a:endParaRPr sz="4100" dirty="0">
              <a:latin typeface="Optima"/>
              <a:cs typeface="Optima"/>
            </a:endParaRPr>
          </a:p>
        </p:txBody>
      </p:sp>
      <p:pic>
        <p:nvPicPr>
          <p:cNvPr id="4" name="object 4" descr="A photo of the prototype with the word &quot;open&quot;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359" y="2459479"/>
            <a:ext cx="2581775" cy="1812072"/>
          </a:xfrm>
          <a:prstGeom prst="rect">
            <a:avLst/>
          </a:prstGeom>
        </p:spPr>
      </p:pic>
      <p:pic>
        <p:nvPicPr>
          <p:cNvPr id="5" name="object 5" descr="A photo of the prototype with fingers pinching the box, closing the arms and the words &quot;Pinch&quot; and &quot;Close&quot;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3014" y="2459479"/>
            <a:ext cx="2557332" cy="1794916"/>
          </a:xfrm>
          <a:prstGeom prst="rect">
            <a:avLst/>
          </a:prstGeom>
        </p:spPr>
      </p:pic>
      <p:pic>
        <p:nvPicPr>
          <p:cNvPr id="6" name="object 6" descr="An image of the prototype and a curved white arrow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03540" y="1985540"/>
            <a:ext cx="3361001" cy="2868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BBD1FA0-DA08-49ED-D0AB-81806A641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26999" y="-38100"/>
            <a:ext cx="9855200" cy="5549900"/>
            <a:chOff x="-126999" y="-38100"/>
            <a:chExt cx="9855200" cy="5549900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29A39B0C-63EE-758A-8EAB-F3CEE566A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26999" y="-38100"/>
              <a:ext cx="9855200" cy="5549900"/>
            </a:xfrm>
            <a:custGeom>
              <a:avLst/>
              <a:gdLst/>
              <a:ahLst/>
              <a:cxnLst/>
              <a:rect l="l" t="t" r="r" b="b"/>
              <a:pathLst>
                <a:path w="9855200" h="5549900">
                  <a:moveTo>
                    <a:pt x="9855200" y="0"/>
                  </a:moveTo>
                  <a:lnTo>
                    <a:pt x="0" y="0"/>
                  </a:lnTo>
                  <a:lnTo>
                    <a:pt x="0" y="5549900"/>
                  </a:lnTo>
                  <a:lnTo>
                    <a:pt x="9855200" y="5549900"/>
                  </a:lnTo>
                  <a:lnTo>
                    <a:pt x="9855200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12BBAA91-91BE-D600-4A76-0C9DDD448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4980" y="251202"/>
              <a:ext cx="9289415" cy="5054600"/>
            </a:xfrm>
            <a:custGeom>
              <a:avLst/>
              <a:gdLst/>
              <a:ahLst/>
              <a:cxnLst/>
              <a:rect l="l" t="t" r="r" b="b"/>
              <a:pathLst>
                <a:path w="9289415" h="5054600">
                  <a:moveTo>
                    <a:pt x="1877009" y="1920519"/>
                  </a:moveTo>
                  <a:lnTo>
                    <a:pt x="530809" y="1920519"/>
                  </a:lnTo>
                  <a:lnTo>
                    <a:pt x="530809" y="1933232"/>
                  </a:lnTo>
                  <a:lnTo>
                    <a:pt x="1877009" y="1933232"/>
                  </a:lnTo>
                  <a:lnTo>
                    <a:pt x="1877009" y="1920519"/>
                  </a:lnTo>
                  <a:close/>
                </a:path>
                <a:path w="9289415" h="5054600">
                  <a:moveTo>
                    <a:pt x="9169044" y="4991100"/>
                  </a:moveTo>
                  <a:lnTo>
                    <a:pt x="9168168" y="4978400"/>
                  </a:lnTo>
                  <a:lnTo>
                    <a:pt x="9167482" y="4978400"/>
                  </a:lnTo>
                  <a:lnTo>
                    <a:pt x="9169044" y="4991100"/>
                  </a:lnTo>
                  <a:close/>
                </a:path>
                <a:path w="9289415" h="5054600">
                  <a:moveTo>
                    <a:pt x="9220479" y="1638300"/>
                  </a:moveTo>
                  <a:lnTo>
                    <a:pt x="9220289" y="1600200"/>
                  </a:lnTo>
                  <a:lnTo>
                    <a:pt x="9219603" y="1562100"/>
                  </a:lnTo>
                  <a:lnTo>
                    <a:pt x="9218435" y="1524000"/>
                  </a:lnTo>
                  <a:lnTo>
                    <a:pt x="9216746" y="1485900"/>
                  </a:lnTo>
                  <a:lnTo>
                    <a:pt x="9214561" y="1447800"/>
                  </a:lnTo>
                  <a:lnTo>
                    <a:pt x="9211843" y="1409700"/>
                  </a:lnTo>
                  <a:lnTo>
                    <a:pt x="9208618" y="1358900"/>
                  </a:lnTo>
                  <a:lnTo>
                    <a:pt x="9204858" y="1320800"/>
                  </a:lnTo>
                  <a:lnTo>
                    <a:pt x="9200985" y="1270000"/>
                  </a:lnTo>
                  <a:lnTo>
                    <a:pt x="9197467" y="1219200"/>
                  </a:lnTo>
                  <a:lnTo>
                    <a:pt x="9194343" y="1181100"/>
                  </a:lnTo>
                  <a:lnTo>
                    <a:pt x="9191638" y="1143000"/>
                  </a:lnTo>
                  <a:lnTo>
                    <a:pt x="9189390" y="1104900"/>
                  </a:lnTo>
                  <a:lnTo>
                    <a:pt x="9187637" y="1079500"/>
                  </a:lnTo>
                  <a:lnTo>
                    <a:pt x="9186405" y="1041400"/>
                  </a:lnTo>
                  <a:lnTo>
                    <a:pt x="9185745" y="1016000"/>
                  </a:lnTo>
                  <a:lnTo>
                    <a:pt x="9186253" y="952500"/>
                  </a:lnTo>
                  <a:lnTo>
                    <a:pt x="9187497" y="914400"/>
                  </a:lnTo>
                  <a:lnTo>
                    <a:pt x="9189453" y="876300"/>
                  </a:lnTo>
                  <a:lnTo>
                    <a:pt x="9192133" y="838200"/>
                  </a:lnTo>
                  <a:lnTo>
                    <a:pt x="9195575" y="800100"/>
                  </a:lnTo>
                  <a:lnTo>
                    <a:pt x="9199829" y="762000"/>
                  </a:lnTo>
                  <a:lnTo>
                    <a:pt x="9204896" y="711200"/>
                  </a:lnTo>
                  <a:lnTo>
                    <a:pt x="9209468" y="673100"/>
                  </a:lnTo>
                  <a:lnTo>
                    <a:pt x="9212440" y="622300"/>
                  </a:lnTo>
                  <a:lnTo>
                    <a:pt x="9214028" y="584200"/>
                  </a:lnTo>
                  <a:lnTo>
                    <a:pt x="9214447" y="546100"/>
                  </a:lnTo>
                  <a:lnTo>
                    <a:pt x="9213901" y="495300"/>
                  </a:lnTo>
                  <a:lnTo>
                    <a:pt x="9212593" y="457200"/>
                  </a:lnTo>
                  <a:lnTo>
                    <a:pt x="9208567" y="381000"/>
                  </a:lnTo>
                  <a:lnTo>
                    <a:pt x="9204058" y="304800"/>
                  </a:lnTo>
                  <a:lnTo>
                    <a:pt x="9200782" y="228600"/>
                  </a:lnTo>
                  <a:lnTo>
                    <a:pt x="9200134" y="190500"/>
                  </a:lnTo>
                  <a:lnTo>
                    <a:pt x="9200451" y="152400"/>
                  </a:lnTo>
                  <a:lnTo>
                    <a:pt x="9201455" y="127000"/>
                  </a:lnTo>
                  <a:lnTo>
                    <a:pt x="9201963" y="114300"/>
                  </a:lnTo>
                  <a:lnTo>
                    <a:pt x="9200286" y="101600"/>
                  </a:lnTo>
                  <a:lnTo>
                    <a:pt x="9198623" y="88900"/>
                  </a:lnTo>
                  <a:lnTo>
                    <a:pt x="8083055" y="88900"/>
                  </a:lnTo>
                  <a:lnTo>
                    <a:pt x="8056156" y="76200"/>
                  </a:lnTo>
                  <a:lnTo>
                    <a:pt x="7801038" y="76200"/>
                  </a:lnTo>
                  <a:lnTo>
                    <a:pt x="7769365" y="88900"/>
                  </a:lnTo>
                  <a:lnTo>
                    <a:pt x="7620127" y="88900"/>
                  </a:lnTo>
                  <a:lnTo>
                    <a:pt x="7541222" y="101600"/>
                  </a:lnTo>
                  <a:lnTo>
                    <a:pt x="7382129" y="101600"/>
                  </a:lnTo>
                  <a:lnTo>
                    <a:pt x="7223074" y="88900"/>
                  </a:lnTo>
                  <a:lnTo>
                    <a:pt x="6841909" y="88900"/>
                  </a:lnTo>
                  <a:lnTo>
                    <a:pt x="6795859" y="101600"/>
                  </a:lnTo>
                  <a:lnTo>
                    <a:pt x="6717754" y="101600"/>
                  </a:lnTo>
                  <a:lnTo>
                    <a:pt x="6687452" y="88900"/>
                  </a:lnTo>
                  <a:lnTo>
                    <a:pt x="6549149" y="88900"/>
                  </a:lnTo>
                  <a:lnTo>
                    <a:pt x="6520307" y="76200"/>
                  </a:lnTo>
                  <a:lnTo>
                    <a:pt x="6336868" y="76200"/>
                  </a:lnTo>
                  <a:lnTo>
                    <a:pt x="6310642" y="88900"/>
                  </a:lnTo>
                  <a:lnTo>
                    <a:pt x="5371096" y="88900"/>
                  </a:lnTo>
                  <a:lnTo>
                    <a:pt x="5337480" y="101600"/>
                  </a:lnTo>
                  <a:lnTo>
                    <a:pt x="5146789" y="101600"/>
                  </a:lnTo>
                  <a:lnTo>
                    <a:pt x="5117122" y="88900"/>
                  </a:lnTo>
                  <a:lnTo>
                    <a:pt x="4568571" y="88900"/>
                  </a:lnTo>
                  <a:lnTo>
                    <a:pt x="4530191" y="101600"/>
                  </a:lnTo>
                  <a:lnTo>
                    <a:pt x="4356976" y="101600"/>
                  </a:lnTo>
                  <a:lnTo>
                    <a:pt x="4331690" y="88900"/>
                  </a:lnTo>
                  <a:lnTo>
                    <a:pt x="2136063" y="88900"/>
                  </a:lnTo>
                  <a:lnTo>
                    <a:pt x="2080514" y="101600"/>
                  </a:lnTo>
                  <a:lnTo>
                    <a:pt x="2028761" y="101600"/>
                  </a:lnTo>
                  <a:lnTo>
                    <a:pt x="2004466" y="88900"/>
                  </a:lnTo>
                  <a:lnTo>
                    <a:pt x="1826831" y="88900"/>
                  </a:lnTo>
                  <a:lnTo>
                    <a:pt x="1806448" y="101600"/>
                  </a:lnTo>
                  <a:lnTo>
                    <a:pt x="1578686" y="101600"/>
                  </a:lnTo>
                  <a:lnTo>
                    <a:pt x="1551533" y="88900"/>
                  </a:lnTo>
                  <a:lnTo>
                    <a:pt x="1429499" y="88900"/>
                  </a:lnTo>
                  <a:lnTo>
                    <a:pt x="1368069" y="76200"/>
                  </a:lnTo>
                  <a:lnTo>
                    <a:pt x="945438" y="76200"/>
                  </a:lnTo>
                  <a:lnTo>
                    <a:pt x="905751" y="88900"/>
                  </a:lnTo>
                  <a:lnTo>
                    <a:pt x="77685" y="88900"/>
                  </a:lnTo>
                  <a:lnTo>
                    <a:pt x="78828" y="127000"/>
                  </a:lnTo>
                  <a:lnTo>
                    <a:pt x="80492" y="177800"/>
                  </a:lnTo>
                  <a:lnTo>
                    <a:pt x="82080" y="228600"/>
                  </a:lnTo>
                  <a:lnTo>
                    <a:pt x="83527" y="279400"/>
                  </a:lnTo>
                  <a:lnTo>
                    <a:pt x="85890" y="393700"/>
                  </a:lnTo>
                  <a:lnTo>
                    <a:pt x="87274" y="508000"/>
                  </a:lnTo>
                  <a:lnTo>
                    <a:pt x="87401" y="622300"/>
                  </a:lnTo>
                  <a:lnTo>
                    <a:pt x="85940" y="736600"/>
                  </a:lnTo>
                  <a:lnTo>
                    <a:pt x="82613" y="850900"/>
                  </a:lnTo>
                  <a:lnTo>
                    <a:pt x="77101" y="965200"/>
                  </a:lnTo>
                  <a:lnTo>
                    <a:pt x="74180" y="1028700"/>
                  </a:lnTo>
                  <a:lnTo>
                    <a:pt x="72047" y="1079500"/>
                  </a:lnTo>
                  <a:lnTo>
                    <a:pt x="70624" y="1130300"/>
                  </a:lnTo>
                  <a:lnTo>
                    <a:pt x="69811" y="1181100"/>
                  </a:lnTo>
                  <a:lnTo>
                    <a:pt x="69532" y="1219200"/>
                  </a:lnTo>
                  <a:lnTo>
                    <a:pt x="69684" y="1270000"/>
                  </a:lnTo>
                  <a:lnTo>
                    <a:pt x="70218" y="1308100"/>
                  </a:lnTo>
                  <a:lnTo>
                    <a:pt x="71005" y="1346200"/>
                  </a:lnTo>
                  <a:lnTo>
                    <a:pt x="71996" y="1384300"/>
                  </a:lnTo>
                  <a:lnTo>
                    <a:pt x="73088" y="1422400"/>
                  </a:lnTo>
                  <a:lnTo>
                    <a:pt x="74206" y="1447800"/>
                  </a:lnTo>
                  <a:lnTo>
                    <a:pt x="75260" y="1485900"/>
                  </a:lnTo>
                  <a:lnTo>
                    <a:pt x="76835" y="1549400"/>
                  </a:lnTo>
                  <a:lnTo>
                    <a:pt x="77127" y="1612900"/>
                  </a:lnTo>
                  <a:lnTo>
                    <a:pt x="76314" y="1676400"/>
                  </a:lnTo>
                  <a:lnTo>
                    <a:pt x="74104" y="1790700"/>
                  </a:lnTo>
                  <a:lnTo>
                    <a:pt x="73228" y="1854200"/>
                  </a:lnTo>
                  <a:lnTo>
                    <a:pt x="72961" y="1892300"/>
                  </a:lnTo>
                  <a:lnTo>
                    <a:pt x="72885" y="1943100"/>
                  </a:lnTo>
                  <a:lnTo>
                    <a:pt x="72999" y="1968500"/>
                  </a:lnTo>
                  <a:lnTo>
                    <a:pt x="73710" y="2032000"/>
                  </a:lnTo>
                  <a:lnTo>
                    <a:pt x="74523" y="2070100"/>
                  </a:lnTo>
                  <a:lnTo>
                    <a:pt x="75641" y="2120900"/>
                  </a:lnTo>
                  <a:lnTo>
                    <a:pt x="77114" y="2159000"/>
                  </a:lnTo>
                  <a:lnTo>
                    <a:pt x="78676" y="2209800"/>
                  </a:lnTo>
                  <a:lnTo>
                    <a:pt x="80060" y="2247900"/>
                  </a:lnTo>
                  <a:lnTo>
                    <a:pt x="81267" y="2298700"/>
                  </a:lnTo>
                  <a:lnTo>
                    <a:pt x="82283" y="2336800"/>
                  </a:lnTo>
                  <a:lnTo>
                    <a:pt x="83108" y="2374900"/>
                  </a:lnTo>
                  <a:lnTo>
                    <a:pt x="83718" y="2413000"/>
                  </a:lnTo>
                  <a:lnTo>
                    <a:pt x="84201" y="2463800"/>
                  </a:lnTo>
                  <a:lnTo>
                    <a:pt x="84264" y="2489200"/>
                  </a:lnTo>
                  <a:lnTo>
                    <a:pt x="83997" y="2552700"/>
                  </a:lnTo>
                  <a:lnTo>
                    <a:pt x="82727" y="2616200"/>
                  </a:lnTo>
                  <a:lnTo>
                    <a:pt x="80441" y="2692400"/>
                  </a:lnTo>
                  <a:lnTo>
                    <a:pt x="77101" y="2755900"/>
                  </a:lnTo>
                  <a:lnTo>
                    <a:pt x="75603" y="2794000"/>
                  </a:lnTo>
                  <a:lnTo>
                    <a:pt x="74879" y="2819400"/>
                  </a:lnTo>
                  <a:lnTo>
                    <a:pt x="74803" y="2857500"/>
                  </a:lnTo>
                  <a:lnTo>
                    <a:pt x="75260" y="2882900"/>
                  </a:lnTo>
                  <a:lnTo>
                    <a:pt x="77266" y="2946400"/>
                  </a:lnTo>
                  <a:lnTo>
                    <a:pt x="79933" y="2997200"/>
                  </a:lnTo>
                  <a:lnTo>
                    <a:pt x="82257" y="3048000"/>
                  </a:lnTo>
                  <a:lnTo>
                    <a:pt x="82969" y="3086100"/>
                  </a:lnTo>
                  <a:lnTo>
                    <a:pt x="83223" y="3111500"/>
                  </a:lnTo>
                  <a:lnTo>
                    <a:pt x="82880" y="3149600"/>
                  </a:lnTo>
                  <a:lnTo>
                    <a:pt x="81826" y="3175000"/>
                  </a:lnTo>
                  <a:lnTo>
                    <a:pt x="79933" y="3213100"/>
                  </a:lnTo>
                  <a:lnTo>
                    <a:pt x="77076" y="3251200"/>
                  </a:lnTo>
                  <a:lnTo>
                    <a:pt x="74396" y="3289300"/>
                  </a:lnTo>
                  <a:lnTo>
                    <a:pt x="72910" y="3327400"/>
                  </a:lnTo>
                  <a:lnTo>
                    <a:pt x="72796" y="3403600"/>
                  </a:lnTo>
                  <a:lnTo>
                    <a:pt x="75285" y="3479800"/>
                  </a:lnTo>
                  <a:lnTo>
                    <a:pt x="78994" y="3543300"/>
                  </a:lnTo>
                  <a:lnTo>
                    <a:pt x="82486" y="3606800"/>
                  </a:lnTo>
                  <a:lnTo>
                    <a:pt x="84302" y="3670300"/>
                  </a:lnTo>
                  <a:lnTo>
                    <a:pt x="82969" y="3733800"/>
                  </a:lnTo>
                  <a:lnTo>
                    <a:pt x="80645" y="3771900"/>
                  </a:lnTo>
                  <a:lnTo>
                    <a:pt x="77000" y="3810000"/>
                  </a:lnTo>
                  <a:lnTo>
                    <a:pt x="73317" y="3835400"/>
                  </a:lnTo>
                  <a:lnTo>
                    <a:pt x="70789" y="3860800"/>
                  </a:lnTo>
                  <a:lnTo>
                    <a:pt x="68453" y="3924300"/>
                  </a:lnTo>
                  <a:lnTo>
                    <a:pt x="68948" y="3975100"/>
                  </a:lnTo>
                  <a:lnTo>
                    <a:pt x="69938" y="4000500"/>
                  </a:lnTo>
                  <a:lnTo>
                    <a:pt x="71234" y="4038600"/>
                  </a:lnTo>
                  <a:lnTo>
                    <a:pt x="72732" y="4064000"/>
                  </a:lnTo>
                  <a:lnTo>
                    <a:pt x="74269" y="4102100"/>
                  </a:lnTo>
                  <a:lnTo>
                    <a:pt x="75742" y="4127500"/>
                  </a:lnTo>
                  <a:lnTo>
                    <a:pt x="76987" y="4165600"/>
                  </a:lnTo>
                  <a:lnTo>
                    <a:pt x="77876" y="4203700"/>
                  </a:lnTo>
                  <a:lnTo>
                    <a:pt x="78193" y="4241800"/>
                  </a:lnTo>
                  <a:lnTo>
                    <a:pt x="78181" y="4279900"/>
                  </a:lnTo>
                  <a:lnTo>
                    <a:pt x="78079" y="4305300"/>
                  </a:lnTo>
                  <a:lnTo>
                    <a:pt x="77114" y="4343400"/>
                  </a:lnTo>
                  <a:lnTo>
                    <a:pt x="75933" y="4394200"/>
                  </a:lnTo>
                  <a:lnTo>
                    <a:pt x="75120" y="4445000"/>
                  </a:lnTo>
                  <a:lnTo>
                    <a:pt x="74637" y="4483100"/>
                  </a:lnTo>
                  <a:lnTo>
                    <a:pt x="74422" y="4533900"/>
                  </a:lnTo>
                  <a:lnTo>
                    <a:pt x="74434" y="4572000"/>
                  </a:lnTo>
                  <a:lnTo>
                    <a:pt x="74637" y="4610100"/>
                  </a:lnTo>
                  <a:lnTo>
                    <a:pt x="75438" y="4673600"/>
                  </a:lnTo>
                  <a:lnTo>
                    <a:pt x="76441" y="4749800"/>
                  </a:lnTo>
                  <a:lnTo>
                    <a:pt x="76911" y="4787900"/>
                  </a:lnTo>
                  <a:lnTo>
                    <a:pt x="77292" y="4826000"/>
                  </a:lnTo>
                  <a:lnTo>
                    <a:pt x="77558" y="4864100"/>
                  </a:lnTo>
                  <a:lnTo>
                    <a:pt x="77609" y="4914900"/>
                  </a:lnTo>
                  <a:lnTo>
                    <a:pt x="77508" y="4953000"/>
                  </a:lnTo>
                  <a:lnTo>
                    <a:pt x="77279" y="4978400"/>
                  </a:lnTo>
                  <a:lnTo>
                    <a:pt x="98425" y="4978400"/>
                  </a:lnTo>
                  <a:lnTo>
                    <a:pt x="168935" y="4965700"/>
                  </a:lnTo>
                  <a:lnTo>
                    <a:pt x="557110" y="4965700"/>
                  </a:lnTo>
                  <a:lnTo>
                    <a:pt x="581177" y="4978400"/>
                  </a:lnTo>
                  <a:lnTo>
                    <a:pt x="687501" y="4978400"/>
                  </a:lnTo>
                  <a:lnTo>
                    <a:pt x="743102" y="4991100"/>
                  </a:lnTo>
                  <a:lnTo>
                    <a:pt x="1265326" y="4991100"/>
                  </a:lnTo>
                  <a:lnTo>
                    <a:pt x="1281722" y="4978400"/>
                  </a:lnTo>
                  <a:lnTo>
                    <a:pt x="2812199" y="4978400"/>
                  </a:lnTo>
                  <a:lnTo>
                    <a:pt x="2857754" y="4965700"/>
                  </a:lnTo>
                  <a:lnTo>
                    <a:pt x="2954134" y="4965700"/>
                  </a:lnTo>
                  <a:lnTo>
                    <a:pt x="3003537" y="4978400"/>
                  </a:lnTo>
                  <a:lnTo>
                    <a:pt x="3153562" y="4978400"/>
                  </a:lnTo>
                  <a:lnTo>
                    <a:pt x="3169983" y="4991100"/>
                  </a:lnTo>
                  <a:lnTo>
                    <a:pt x="3200616" y="4991100"/>
                  </a:lnTo>
                  <a:lnTo>
                    <a:pt x="3228949" y="4978400"/>
                  </a:lnTo>
                  <a:lnTo>
                    <a:pt x="3429939" y="4978400"/>
                  </a:lnTo>
                  <a:lnTo>
                    <a:pt x="3449028" y="4991100"/>
                  </a:lnTo>
                  <a:lnTo>
                    <a:pt x="3599205" y="4991100"/>
                  </a:lnTo>
                  <a:lnTo>
                    <a:pt x="3632327" y="4978400"/>
                  </a:lnTo>
                  <a:lnTo>
                    <a:pt x="3668623" y="4978400"/>
                  </a:lnTo>
                  <a:lnTo>
                    <a:pt x="3707688" y="4965700"/>
                  </a:lnTo>
                  <a:lnTo>
                    <a:pt x="4239526" y="4965700"/>
                  </a:lnTo>
                  <a:lnTo>
                    <a:pt x="4272572" y="4978400"/>
                  </a:lnTo>
                  <a:lnTo>
                    <a:pt x="5029606" y="4978400"/>
                  </a:lnTo>
                  <a:lnTo>
                    <a:pt x="5051679" y="4965700"/>
                  </a:lnTo>
                  <a:lnTo>
                    <a:pt x="5231689" y="4965700"/>
                  </a:lnTo>
                  <a:lnTo>
                    <a:pt x="5255234" y="4978400"/>
                  </a:lnTo>
                  <a:lnTo>
                    <a:pt x="5323319" y="4978400"/>
                  </a:lnTo>
                  <a:lnTo>
                    <a:pt x="5340058" y="4991100"/>
                  </a:lnTo>
                  <a:lnTo>
                    <a:pt x="5692216" y="4991100"/>
                  </a:lnTo>
                  <a:lnTo>
                    <a:pt x="5736450" y="4978400"/>
                  </a:lnTo>
                  <a:lnTo>
                    <a:pt x="5991149" y="4978400"/>
                  </a:lnTo>
                  <a:lnTo>
                    <a:pt x="6022772" y="4965700"/>
                  </a:lnTo>
                  <a:lnTo>
                    <a:pt x="6067476" y="4965700"/>
                  </a:lnTo>
                  <a:lnTo>
                    <a:pt x="6087757" y="4978400"/>
                  </a:lnTo>
                  <a:lnTo>
                    <a:pt x="6903009" y="4978400"/>
                  </a:lnTo>
                  <a:lnTo>
                    <a:pt x="6915823" y="4965700"/>
                  </a:lnTo>
                  <a:lnTo>
                    <a:pt x="7091616" y="4965700"/>
                  </a:lnTo>
                  <a:lnTo>
                    <a:pt x="7112571" y="4978400"/>
                  </a:lnTo>
                  <a:lnTo>
                    <a:pt x="7208812" y="4978400"/>
                  </a:lnTo>
                  <a:lnTo>
                    <a:pt x="7256386" y="4991100"/>
                  </a:lnTo>
                  <a:lnTo>
                    <a:pt x="7472464" y="4991100"/>
                  </a:lnTo>
                  <a:lnTo>
                    <a:pt x="7511758" y="4978400"/>
                  </a:lnTo>
                  <a:lnTo>
                    <a:pt x="7926933" y="4978400"/>
                  </a:lnTo>
                  <a:lnTo>
                    <a:pt x="7941386" y="4965700"/>
                  </a:lnTo>
                  <a:lnTo>
                    <a:pt x="8060715" y="4965700"/>
                  </a:lnTo>
                  <a:lnTo>
                    <a:pt x="8079333" y="4978400"/>
                  </a:lnTo>
                  <a:lnTo>
                    <a:pt x="8272869" y="4978400"/>
                  </a:lnTo>
                  <a:lnTo>
                    <a:pt x="8308010" y="4991100"/>
                  </a:lnTo>
                  <a:lnTo>
                    <a:pt x="8340458" y="4991100"/>
                  </a:lnTo>
                  <a:lnTo>
                    <a:pt x="8370773" y="4978400"/>
                  </a:lnTo>
                  <a:lnTo>
                    <a:pt x="9167482" y="4978400"/>
                  </a:lnTo>
                  <a:lnTo>
                    <a:pt x="9165920" y="4965700"/>
                  </a:lnTo>
                  <a:lnTo>
                    <a:pt x="9164358" y="4953000"/>
                  </a:lnTo>
                  <a:lnTo>
                    <a:pt x="9162796" y="4940300"/>
                  </a:lnTo>
                  <a:lnTo>
                    <a:pt x="8480831" y="4940300"/>
                  </a:lnTo>
                  <a:lnTo>
                    <a:pt x="8425739" y="4953000"/>
                  </a:lnTo>
                  <a:lnTo>
                    <a:pt x="8236051" y="4953000"/>
                  </a:lnTo>
                  <a:lnTo>
                    <a:pt x="8194256" y="4940300"/>
                  </a:lnTo>
                  <a:lnTo>
                    <a:pt x="7585189" y="4940300"/>
                  </a:lnTo>
                  <a:lnTo>
                    <a:pt x="7548004" y="4953000"/>
                  </a:lnTo>
                  <a:lnTo>
                    <a:pt x="7211606" y="4953000"/>
                  </a:lnTo>
                  <a:lnTo>
                    <a:pt x="7162927" y="4940300"/>
                  </a:lnTo>
                  <a:lnTo>
                    <a:pt x="7074751" y="4940300"/>
                  </a:lnTo>
                  <a:lnTo>
                    <a:pt x="7056488" y="4927600"/>
                  </a:lnTo>
                  <a:lnTo>
                    <a:pt x="6942226" y="4927600"/>
                  </a:lnTo>
                  <a:lnTo>
                    <a:pt x="6925488" y="4940300"/>
                  </a:lnTo>
                  <a:lnTo>
                    <a:pt x="6416129" y="4940300"/>
                  </a:lnTo>
                  <a:lnTo>
                    <a:pt x="6329794" y="4953000"/>
                  </a:lnTo>
                  <a:lnTo>
                    <a:pt x="6288354" y="4953000"/>
                  </a:lnTo>
                  <a:lnTo>
                    <a:pt x="6248438" y="4940300"/>
                  </a:lnTo>
                  <a:lnTo>
                    <a:pt x="5815622" y="4940300"/>
                  </a:lnTo>
                  <a:lnTo>
                    <a:pt x="5776823" y="4953000"/>
                  </a:lnTo>
                  <a:lnTo>
                    <a:pt x="5312486" y="4953000"/>
                  </a:lnTo>
                  <a:lnTo>
                    <a:pt x="5286908" y="4940300"/>
                  </a:lnTo>
                  <a:lnTo>
                    <a:pt x="5236375" y="4940300"/>
                  </a:lnTo>
                  <a:lnTo>
                    <a:pt x="5212842" y="4927600"/>
                  </a:lnTo>
                  <a:lnTo>
                    <a:pt x="5109083" y="4927600"/>
                  </a:lnTo>
                  <a:lnTo>
                    <a:pt x="5069459" y="4940300"/>
                  </a:lnTo>
                  <a:lnTo>
                    <a:pt x="4550956" y="4940300"/>
                  </a:lnTo>
                  <a:lnTo>
                    <a:pt x="4508119" y="4953000"/>
                  </a:lnTo>
                  <a:lnTo>
                    <a:pt x="4361040" y="4953000"/>
                  </a:lnTo>
                  <a:lnTo>
                    <a:pt x="4305846" y="4940300"/>
                  </a:lnTo>
                  <a:lnTo>
                    <a:pt x="4206697" y="4940300"/>
                  </a:lnTo>
                  <a:lnTo>
                    <a:pt x="4169168" y="4927600"/>
                  </a:lnTo>
                  <a:lnTo>
                    <a:pt x="3745484" y="4927600"/>
                  </a:lnTo>
                  <a:lnTo>
                    <a:pt x="3703650" y="4940300"/>
                  </a:lnTo>
                  <a:lnTo>
                    <a:pt x="3664102" y="4940300"/>
                  </a:lnTo>
                  <a:lnTo>
                    <a:pt x="3628326" y="4953000"/>
                  </a:lnTo>
                  <a:lnTo>
                    <a:pt x="3415588" y="4953000"/>
                  </a:lnTo>
                  <a:lnTo>
                    <a:pt x="3380778" y="4940300"/>
                  </a:lnTo>
                  <a:lnTo>
                    <a:pt x="3280702" y="4940300"/>
                  </a:lnTo>
                  <a:lnTo>
                    <a:pt x="3253778" y="4953000"/>
                  </a:lnTo>
                  <a:lnTo>
                    <a:pt x="3100032" y="4953000"/>
                  </a:lnTo>
                  <a:lnTo>
                    <a:pt x="3078899" y="4940300"/>
                  </a:lnTo>
                  <a:lnTo>
                    <a:pt x="1330363" y="4940300"/>
                  </a:lnTo>
                  <a:lnTo>
                    <a:pt x="1307807" y="4953000"/>
                  </a:lnTo>
                  <a:lnTo>
                    <a:pt x="690143" y="4953000"/>
                  </a:lnTo>
                  <a:lnTo>
                    <a:pt x="635952" y="4940300"/>
                  </a:lnTo>
                  <a:lnTo>
                    <a:pt x="536752" y="4940300"/>
                  </a:lnTo>
                  <a:lnTo>
                    <a:pt x="493572" y="4927600"/>
                  </a:lnTo>
                  <a:lnTo>
                    <a:pt x="198412" y="4927600"/>
                  </a:lnTo>
                  <a:lnTo>
                    <a:pt x="166395" y="4940300"/>
                  </a:lnTo>
                  <a:lnTo>
                    <a:pt x="111760" y="4940300"/>
                  </a:lnTo>
                  <a:lnTo>
                    <a:pt x="111683" y="4851400"/>
                  </a:lnTo>
                  <a:lnTo>
                    <a:pt x="111125" y="4787900"/>
                  </a:lnTo>
                  <a:lnTo>
                    <a:pt x="110655" y="4749800"/>
                  </a:lnTo>
                  <a:lnTo>
                    <a:pt x="109651" y="4673600"/>
                  </a:lnTo>
                  <a:lnTo>
                    <a:pt x="108864" y="4610100"/>
                  </a:lnTo>
                  <a:lnTo>
                    <a:pt x="108661" y="4572000"/>
                  </a:lnTo>
                  <a:lnTo>
                    <a:pt x="108635" y="4533900"/>
                  </a:lnTo>
                  <a:lnTo>
                    <a:pt x="108851" y="4483100"/>
                  </a:lnTo>
                  <a:lnTo>
                    <a:pt x="109334" y="4445000"/>
                  </a:lnTo>
                  <a:lnTo>
                    <a:pt x="110147" y="4394200"/>
                  </a:lnTo>
                  <a:lnTo>
                    <a:pt x="111328" y="4356100"/>
                  </a:lnTo>
                  <a:lnTo>
                    <a:pt x="112293" y="4305300"/>
                  </a:lnTo>
                  <a:lnTo>
                    <a:pt x="112407" y="4279900"/>
                  </a:lnTo>
                  <a:lnTo>
                    <a:pt x="112407" y="4241800"/>
                  </a:lnTo>
                  <a:lnTo>
                    <a:pt x="112102" y="4203700"/>
                  </a:lnTo>
                  <a:lnTo>
                    <a:pt x="111188" y="4165600"/>
                  </a:lnTo>
                  <a:lnTo>
                    <a:pt x="109931" y="4127500"/>
                  </a:lnTo>
                  <a:lnTo>
                    <a:pt x="108458" y="4102100"/>
                  </a:lnTo>
                  <a:lnTo>
                    <a:pt x="106908" y="4064000"/>
                  </a:lnTo>
                  <a:lnTo>
                    <a:pt x="105422" y="4038600"/>
                  </a:lnTo>
                  <a:lnTo>
                    <a:pt x="104127" y="4000500"/>
                  </a:lnTo>
                  <a:lnTo>
                    <a:pt x="103162" y="3975100"/>
                  </a:lnTo>
                  <a:lnTo>
                    <a:pt x="102679" y="3924300"/>
                  </a:lnTo>
                  <a:lnTo>
                    <a:pt x="104940" y="3860800"/>
                  </a:lnTo>
                  <a:lnTo>
                    <a:pt x="107365" y="3835400"/>
                  </a:lnTo>
                  <a:lnTo>
                    <a:pt x="110985" y="3810000"/>
                  </a:lnTo>
                  <a:lnTo>
                    <a:pt x="114719" y="3771900"/>
                  </a:lnTo>
                  <a:lnTo>
                    <a:pt x="117170" y="3746500"/>
                  </a:lnTo>
                  <a:lnTo>
                    <a:pt x="118541" y="3670300"/>
                  </a:lnTo>
                  <a:lnTo>
                    <a:pt x="116687" y="3606800"/>
                  </a:lnTo>
                  <a:lnTo>
                    <a:pt x="113169" y="3543300"/>
                  </a:lnTo>
                  <a:lnTo>
                    <a:pt x="109474" y="3479800"/>
                  </a:lnTo>
                  <a:lnTo>
                    <a:pt x="107010" y="3403600"/>
                  </a:lnTo>
                  <a:lnTo>
                    <a:pt x="107137" y="3327400"/>
                  </a:lnTo>
                  <a:lnTo>
                    <a:pt x="108572" y="3302000"/>
                  </a:lnTo>
                  <a:lnTo>
                    <a:pt x="111213" y="3263900"/>
                  </a:lnTo>
                  <a:lnTo>
                    <a:pt x="114084" y="3225800"/>
                  </a:lnTo>
                  <a:lnTo>
                    <a:pt x="116014" y="3187700"/>
                  </a:lnTo>
                  <a:lnTo>
                    <a:pt x="117094" y="3149600"/>
                  </a:lnTo>
                  <a:lnTo>
                    <a:pt x="117449" y="3111500"/>
                  </a:lnTo>
                  <a:lnTo>
                    <a:pt x="117182" y="3086100"/>
                  </a:lnTo>
                  <a:lnTo>
                    <a:pt x="116459" y="3048000"/>
                  </a:lnTo>
                  <a:lnTo>
                    <a:pt x="114122" y="2997200"/>
                  </a:lnTo>
                  <a:lnTo>
                    <a:pt x="111455" y="2933700"/>
                  </a:lnTo>
                  <a:lnTo>
                    <a:pt x="109461" y="2882900"/>
                  </a:lnTo>
                  <a:lnTo>
                    <a:pt x="109016" y="2857500"/>
                  </a:lnTo>
                  <a:lnTo>
                    <a:pt x="109093" y="2819400"/>
                  </a:lnTo>
                  <a:lnTo>
                    <a:pt x="109804" y="2794000"/>
                  </a:lnTo>
                  <a:lnTo>
                    <a:pt x="111290" y="2755900"/>
                  </a:lnTo>
                  <a:lnTo>
                    <a:pt x="114642" y="2692400"/>
                  </a:lnTo>
                  <a:lnTo>
                    <a:pt x="116941" y="2616200"/>
                  </a:lnTo>
                  <a:lnTo>
                    <a:pt x="118224" y="2552700"/>
                  </a:lnTo>
                  <a:lnTo>
                    <a:pt x="118478" y="2489200"/>
                  </a:lnTo>
                  <a:lnTo>
                    <a:pt x="118414" y="2463800"/>
                  </a:lnTo>
                  <a:lnTo>
                    <a:pt x="117944" y="2413000"/>
                  </a:lnTo>
                  <a:lnTo>
                    <a:pt x="117322" y="2374900"/>
                  </a:lnTo>
                  <a:lnTo>
                    <a:pt x="116497" y="2336800"/>
                  </a:lnTo>
                  <a:lnTo>
                    <a:pt x="115481" y="2286000"/>
                  </a:lnTo>
                  <a:lnTo>
                    <a:pt x="114274" y="2247900"/>
                  </a:lnTo>
                  <a:lnTo>
                    <a:pt x="112877" y="2209800"/>
                  </a:lnTo>
                  <a:lnTo>
                    <a:pt x="111315" y="2159000"/>
                  </a:lnTo>
                  <a:lnTo>
                    <a:pt x="109855" y="2120900"/>
                  </a:lnTo>
                  <a:lnTo>
                    <a:pt x="108737" y="2070100"/>
                  </a:lnTo>
                  <a:lnTo>
                    <a:pt x="107924" y="2032000"/>
                  </a:lnTo>
                  <a:lnTo>
                    <a:pt x="107403" y="1993900"/>
                  </a:lnTo>
                  <a:lnTo>
                    <a:pt x="107099" y="1943100"/>
                  </a:lnTo>
                  <a:lnTo>
                    <a:pt x="107175" y="1892300"/>
                  </a:lnTo>
                  <a:lnTo>
                    <a:pt x="107454" y="1854200"/>
                  </a:lnTo>
                  <a:lnTo>
                    <a:pt x="108331" y="1790700"/>
                  </a:lnTo>
                  <a:lnTo>
                    <a:pt x="110528" y="1676400"/>
                  </a:lnTo>
                  <a:lnTo>
                    <a:pt x="111340" y="1612900"/>
                  </a:lnTo>
                  <a:lnTo>
                    <a:pt x="111048" y="1549400"/>
                  </a:lnTo>
                  <a:lnTo>
                    <a:pt x="109474" y="1485900"/>
                  </a:lnTo>
                  <a:lnTo>
                    <a:pt x="108419" y="1447800"/>
                  </a:lnTo>
                  <a:lnTo>
                    <a:pt x="107289" y="1422400"/>
                  </a:lnTo>
                  <a:lnTo>
                    <a:pt x="106210" y="1384300"/>
                  </a:lnTo>
                  <a:lnTo>
                    <a:pt x="105219" y="1346200"/>
                  </a:lnTo>
                  <a:lnTo>
                    <a:pt x="104432" y="1308100"/>
                  </a:lnTo>
                  <a:lnTo>
                    <a:pt x="103911" y="1270000"/>
                  </a:lnTo>
                  <a:lnTo>
                    <a:pt x="103746" y="1219200"/>
                  </a:lnTo>
                  <a:lnTo>
                    <a:pt x="104025" y="1181100"/>
                  </a:lnTo>
                  <a:lnTo>
                    <a:pt x="104838" y="1130300"/>
                  </a:lnTo>
                  <a:lnTo>
                    <a:pt x="106248" y="1079500"/>
                  </a:lnTo>
                  <a:lnTo>
                    <a:pt x="108356" y="1028700"/>
                  </a:lnTo>
                  <a:lnTo>
                    <a:pt x="111277" y="977900"/>
                  </a:lnTo>
                  <a:lnTo>
                    <a:pt x="116801" y="850900"/>
                  </a:lnTo>
                  <a:lnTo>
                    <a:pt x="120154" y="736600"/>
                  </a:lnTo>
                  <a:lnTo>
                    <a:pt x="121615" y="622300"/>
                  </a:lnTo>
                  <a:lnTo>
                    <a:pt x="121500" y="508000"/>
                  </a:lnTo>
                  <a:lnTo>
                    <a:pt x="120103" y="393700"/>
                  </a:lnTo>
                  <a:lnTo>
                    <a:pt x="117729" y="279400"/>
                  </a:lnTo>
                  <a:lnTo>
                    <a:pt x="116281" y="228600"/>
                  </a:lnTo>
                  <a:lnTo>
                    <a:pt x="114706" y="177800"/>
                  </a:lnTo>
                  <a:lnTo>
                    <a:pt x="113030" y="127000"/>
                  </a:lnTo>
                  <a:lnTo>
                    <a:pt x="99250" y="127000"/>
                  </a:lnTo>
                  <a:lnTo>
                    <a:pt x="132283" y="114300"/>
                  </a:lnTo>
                  <a:lnTo>
                    <a:pt x="380199" y="114300"/>
                  </a:lnTo>
                  <a:lnTo>
                    <a:pt x="469785" y="127000"/>
                  </a:lnTo>
                  <a:lnTo>
                    <a:pt x="840270" y="127000"/>
                  </a:lnTo>
                  <a:lnTo>
                    <a:pt x="907643" y="114300"/>
                  </a:lnTo>
                  <a:lnTo>
                    <a:pt x="1426832" y="114300"/>
                  </a:lnTo>
                  <a:lnTo>
                    <a:pt x="1488821" y="127000"/>
                  </a:lnTo>
                  <a:lnTo>
                    <a:pt x="1602105" y="127000"/>
                  </a:lnTo>
                  <a:lnTo>
                    <a:pt x="1626374" y="139700"/>
                  </a:lnTo>
                  <a:lnTo>
                    <a:pt x="1758480" y="139700"/>
                  </a:lnTo>
                  <a:lnTo>
                    <a:pt x="1785924" y="127000"/>
                  </a:lnTo>
                  <a:lnTo>
                    <a:pt x="2645346" y="127000"/>
                  </a:lnTo>
                  <a:lnTo>
                    <a:pt x="2744228" y="114300"/>
                  </a:lnTo>
                  <a:lnTo>
                    <a:pt x="3028645" y="114300"/>
                  </a:lnTo>
                  <a:lnTo>
                    <a:pt x="3069183" y="127000"/>
                  </a:lnTo>
                  <a:lnTo>
                    <a:pt x="3615626" y="127000"/>
                  </a:lnTo>
                  <a:lnTo>
                    <a:pt x="3697071" y="114300"/>
                  </a:lnTo>
                  <a:lnTo>
                    <a:pt x="4061879" y="114300"/>
                  </a:lnTo>
                  <a:lnTo>
                    <a:pt x="4122813" y="127000"/>
                  </a:lnTo>
                  <a:lnTo>
                    <a:pt x="5452465" y="127000"/>
                  </a:lnTo>
                  <a:lnTo>
                    <a:pt x="5540616" y="114300"/>
                  </a:lnTo>
                  <a:lnTo>
                    <a:pt x="5720334" y="114300"/>
                  </a:lnTo>
                  <a:lnTo>
                    <a:pt x="5811571" y="127000"/>
                  </a:lnTo>
                  <a:lnTo>
                    <a:pt x="6214796" y="127000"/>
                  </a:lnTo>
                  <a:lnTo>
                    <a:pt x="6251079" y="114300"/>
                  </a:lnTo>
                  <a:lnTo>
                    <a:pt x="6546786" y="114300"/>
                  </a:lnTo>
                  <a:lnTo>
                    <a:pt x="6578740" y="127000"/>
                  </a:lnTo>
                  <a:lnTo>
                    <a:pt x="7700861" y="127000"/>
                  </a:lnTo>
                  <a:lnTo>
                    <a:pt x="7738186" y="114300"/>
                  </a:lnTo>
                  <a:lnTo>
                    <a:pt x="8107896" y="114300"/>
                  </a:lnTo>
                  <a:lnTo>
                    <a:pt x="8138693" y="127000"/>
                  </a:lnTo>
                  <a:lnTo>
                    <a:pt x="8747239" y="127000"/>
                  </a:lnTo>
                  <a:lnTo>
                    <a:pt x="8829015" y="114300"/>
                  </a:lnTo>
                  <a:lnTo>
                    <a:pt x="9167787" y="114300"/>
                  </a:lnTo>
                  <a:lnTo>
                    <a:pt x="9172588" y="114300"/>
                  </a:lnTo>
                  <a:lnTo>
                    <a:pt x="9196248" y="127000"/>
                  </a:lnTo>
                  <a:lnTo>
                    <a:pt x="9167787" y="114300"/>
                  </a:lnTo>
                  <a:lnTo>
                    <a:pt x="9166238" y="152400"/>
                  </a:lnTo>
                  <a:lnTo>
                    <a:pt x="9165907" y="190500"/>
                  </a:lnTo>
                  <a:lnTo>
                    <a:pt x="9166568" y="228600"/>
                  </a:lnTo>
                  <a:lnTo>
                    <a:pt x="9169883" y="304800"/>
                  </a:lnTo>
                  <a:lnTo>
                    <a:pt x="9174404" y="381000"/>
                  </a:lnTo>
                  <a:lnTo>
                    <a:pt x="9178404" y="457200"/>
                  </a:lnTo>
                  <a:lnTo>
                    <a:pt x="9179687" y="495300"/>
                  </a:lnTo>
                  <a:lnTo>
                    <a:pt x="9180220" y="546100"/>
                  </a:lnTo>
                  <a:lnTo>
                    <a:pt x="9179814" y="584200"/>
                  </a:lnTo>
                  <a:lnTo>
                    <a:pt x="9178265" y="622300"/>
                  </a:lnTo>
                  <a:lnTo>
                    <a:pt x="9175369" y="660400"/>
                  </a:lnTo>
                  <a:lnTo>
                    <a:pt x="9170860" y="711200"/>
                  </a:lnTo>
                  <a:lnTo>
                    <a:pt x="9165793" y="762000"/>
                  </a:lnTo>
                  <a:lnTo>
                    <a:pt x="9161513" y="800100"/>
                  </a:lnTo>
                  <a:lnTo>
                    <a:pt x="9158021" y="838200"/>
                  </a:lnTo>
                  <a:lnTo>
                    <a:pt x="9155303" y="876300"/>
                  </a:lnTo>
                  <a:lnTo>
                    <a:pt x="9153322" y="914400"/>
                  </a:lnTo>
                  <a:lnTo>
                    <a:pt x="9152039" y="952500"/>
                  </a:lnTo>
                  <a:lnTo>
                    <a:pt x="9151518" y="1016000"/>
                  </a:lnTo>
                  <a:lnTo>
                    <a:pt x="9152204" y="1041400"/>
                  </a:lnTo>
                  <a:lnTo>
                    <a:pt x="9153449" y="1079500"/>
                  </a:lnTo>
                  <a:lnTo>
                    <a:pt x="9155227" y="1117600"/>
                  </a:lnTo>
                  <a:lnTo>
                    <a:pt x="9157500" y="1143000"/>
                  </a:lnTo>
                  <a:lnTo>
                    <a:pt x="9160218" y="1181100"/>
                  </a:lnTo>
                  <a:lnTo>
                    <a:pt x="9163355" y="1231900"/>
                  </a:lnTo>
                  <a:lnTo>
                    <a:pt x="9166873" y="1270000"/>
                  </a:lnTo>
                  <a:lnTo>
                    <a:pt x="9170746" y="1320800"/>
                  </a:lnTo>
                  <a:lnTo>
                    <a:pt x="9174493" y="1371600"/>
                  </a:lnTo>
                  <a:lnTo>
                    <a:pt x="9177706" y="1409700"/>
                  </a:lnTo>
                  <a:lnTo>
                    <a:pt x="9180398" y="1447800"/>
                  </a:lnTo>
                  <a:lnTo>
                    <a:pt x="9182570" y="1498600"/>
                  </a:lnTo>
                  <a:lnTo>
                    <a:pt x="9184234" y="1524000"/>
                  </a:lnTo>
                  <a:lnTo>
                    <a:pt x="9185402" y="1562100"/>
                  </a:lnTo>
                  <a:lnTo>
                    <a:pt x="9186075" y="1600200"/>
                  </a:lnTo>
                  <a:lnTo>
                    <a:pt x="9186253" y="1638300"/>
                  </a:lnTo>
                  <a:lnTo>
                    <a:pt x="9185186" y="1701800"/>
                  </a:lnTo>
                  <a:lnTo>
                    <a:pt x="9182240" y="1765300"/>
                  </a:lnTo>
                  <a:lnTo>
                    <a:pt x="9180081" y="1790700"/>
                  </a:lnTo>
                  <a:lnTo>
                    <a:pt x="9177452" y="1828800"/>
                  </a:lnTo>
                  <a:lnTo>
                    <a:pt x="9174353" y="1866900"/>
                  </a:lnTo>
                  <a:lnTo>
                    <a:pt x="9170797" y="1905000"/>
                  </a:lnTo>
                  <a:lnTo>
                    <a:pt x="9168994" y="1930400"/>
                  </a:lnTo>
                  <a:lnTo>
                    <a:pt x="9167317" y="1943100"/>
                  </a:lnTo>
                  <a:lnTo>
                    <a:pt x="9165806" y="1955800"/>
                  </a:lnTo>
                  <a:lnTo>
                    <a:pt x="9164447" y="1981200"/>
                  </a:lnTo>
                  <a:lnTo>
                    <a:pt x="9162186" y="2006600"/>
                  </a:lnTo>
                  <a:lnTo>
                    <a:pt x="9160485" y="2032000"/>
                  </a:lnTo>
                  <a:lnTo>
                    <a:pt x="9159316" y="2057400"/>
                  </a:lnTo>
                  <a:lnTo>
                    <a:pt x="9158643" y="2082800"/>
                  </a:lnTo>
                  <a:lnTo>
                    <a:pt x="9158440" y="2095500"/>
                  </a:lnTo>
                  <a:lnTo>
                    <a:pt x="9158668" y="2120900"/>
                  </a:lnTo>
                  <a:lnTo>
                    <a:pt x="9160243" y="2159000"/>
                  </a:lnTo>
                  <a:lnTo>
                    <a:pt x="9161501" y="2171700"/>
                  </a:lnTo>
                  <a:lnTo>
                    <a:pt x="9162999" y="2197100"/>
                  </a:lnTo>
                  <a:lnTo>
                    <a:pt x="9164701" y="2222500"/>
                  </a:lnTo>
                  <a:lnTo>
                    <a:pt x="9166568" y="2247900"/>
                  </a:lnTo>
                  <a:lnTo>
                    <a:pt x="9168574" y="2273300"/>
                  </a:lnTo>
                  <a:lnTo>
                    <a:pt x="9169616" y="2298700"/>
                  </a:lnTo>
                  <a:lnTo>
                    <a:pt x="9170657" y="2311400"/>
                  </a:lnTo>
                  <a:lnTo>
                    <a:pt x="9172486" y="2349500"/>
                  </a:lnTo>
                  <a:lnTo>
                    <a:pt x="9173756" y="2374900"/>
                  </a:lnTo>
                  <a:lnTo>
                    <a:pt x="9174543" y="2413000"/>
                  </a:lnTo>
                  <a:lnTo>
                    <a:pt x="9174912" y="2438400"/>
                  </a:lnTo>
                  <a:lnTo>
                    <a:pt x="9174924" y="2463800"/>
                  </a:lnTo>
                  <a:lnTo>
                    <a:pt x="9174658" y="2489200"/>
                  </a:lnTo>
                  <a:lnTo>
                    <a:pt x="9173515" y="2540000"/>
                  </a:lnTo>
                  <a:lnTo>
                    <a:pt x="9171991" y="2590800"/>
                  </a:lnTo>
                  <a:lnTo>
                    <a:pt x="9170632" y="2641600"/>
                  </a:lnTo>
                  <a:lnTo>
                    <a:pt x="9170187" y="2667000"/>
                  </a:lnTo>
                  <a:lnTo>
                    <a:pt x="9170098" y="2730500"/>
                  </a:lnTo>
                  <a:lnTo>
                    <a:pt x="9170594" y="2755900"/>
                  </a:lnTo>
                  <a:lnTo>
                    <a:pt x="9172448" y="2819400"/>
                  </a:lnTo>
                  <a:lnTo>
                    <a:pt x="9174810" y="2882900"/>
                  </a:lnTo>
                  <a:lnTo>
                    <a:pt x="9177160" y="2959100"/>
                  </a:lnTo>
                  <a:lnTo>
                    <a:pt x="9178976" y="3035300"/>
                  </a:lnTo>
                  <a:lnTo>
                    <a:pt x="9179750" y="3111500"/>
                  </a:lnTo>
                  <a:lnTo>
                    <a:pt x="9178976" y="3187700"/>
                  </a:lnTo>
                  <a:lnTo>
                    <a:pt x="9176144" y="3263900"/>
                  </a:lnTo>
                  <a:lnTo>
                    <a:pt x="9170695" y="3352800"/>
                  </a:lnTo>
                  <a:lnTo>
                    <a:pt x="9167749" y="3390900"/>
                  </a:lnTo>
                  <a:lnTo>
                    <a:pt x="9165844" y="3429000"/>
                  </a:lnTo>
                  <a:lnTo>
                    <a:pt x="9164879" y="3467100"/>
                  </a:lnTo>
                  <a:lnTo>
                    <a:pt x="9164701" y="3505200"/>
                  </a:lnTo>
                  <a:lnTo>
                    <a:pt x="9165171" y="3530600"/>
                  </a:lnTo>
                  <a:lnTo>
                    <a:pt x="9166149" y="3556000"/>
                  </a:lnTo>
                  <a:lnTo>
                    <a:pt x="9167457" y="3581400"/>
                  </a:lnTo>
                  <a:lnTo>
                    <a:pt x="9171915" y="3670300"/>
                  </a:lnTo>
                  <a:lnTo>
                    <a:pt x="9173096" y="3695700"/>
                  </a:lnTo>
                  <a:lnTo>
                    <a:pt x="9173896" y="3721100"/>
                  </a:lnTo>
                  <a:lnTo>
                    <a:pt x="9174201" y="3746500"/>
                  </a:lnTo>
                  <a:lnTo>
                    <a:pt x="9173858" y="3771900"/>
                  </a:lnTo>
                  <a:lnTo>
                    <a:pt x="9172740" y="3810000"/>
                  </a:lnTo>
                  <a:lnTo>
                    <a:pt x="9170670" y="3848100"/>
                  </a:lnTo>
                  <a:lnTo>
                    <a:pt x="9168244" y="3886200"/>
                  </a:lnTo>
                  <a:lnTo>
                    <a:pt x="9166212" y="3924300"/>
                  </a:lnTo>
                  <a:lnTo>
                    <a:pt x="9164574" y="3962400"/>
                  </a:lnTo>
                  <a:lnTo>
                    <a:pt x="9163317" y="3987800"/>
                  </a:lnTo>
                  <a:lnTo>
                    <a:pt x="9162415" y="4013200"/>
                  </a:lnTo>
                  <a:lnTo>
                    <a:pt x="9161856" y="4051300"/>
                  </a:lnTo>
                  <a:lnTo>
                    <a:pt x="9161742" y="4064000"/>
                  </a:lnTo>
                  <a:lnTo>
                    <a:pt x="9161691" y="4102100"/>
                  </a:lnTo>
                  <a:lnTo>
                    <a:pt x="9162644" y="4152900"/>
                  </a:lnTo>
                  <a:lnTo>
                    <a:pt x="9164587" y="4203700"/>
                  </a:lnTo>
                  <a:lnTo>
                    <a:pt x="9167317" y="4254500"/>
                  </a:lnTo>
                  <a:lnTo>
                    <a:pt x="9168930" y="4279900"/>
                  </a:lnTo>
                  <a:lnTo>
                    <a:pt x="9170670" y="4305300"/>
                  </a:lnTo>
                  <a:lnTo>
                    <a:pt x="9171419" y="4318000"/>
                  </a:lnTo>
                  <a:lnTo>
                    <a:pt x="9171953" y="4330700"/>
                  </a:lnTo>
                  <a:lnTo>
                    <a:pt x="9172296" y="4343400"/>
                  </a:lnTo>
                  <a:lnTo>
                    <a:pt x="9172346" y="4394200"/>
                  </a:lnTo>
                  <a:lnTo>
                    <a:pt x="9172296" y="4406900"/>
                  </a:lnTo>
                  <a:lnTo>
                    <a:pt x="9171597" y="4445000"/>
                  </a:lnTo>
                  <a:lnTo>
                    <a:pt x="9170479" y="4495800"/>
                  </a:lnTo>
                  <a:lnTo>
                    <a:pt x="9169082" y="4546600"/>
                  </a:lnTo>
                  <a:lnTo>
                    <a:pt x="9166034" y="4648200"/>
                  </a:lnTo>
                  <a:lnTo>
                    <a:pt x="9164637" y="4699000"/>
                  </a:lnTo>
                  <a:lnTo>
                    <a:pt x="9163533" y="4749800"/>
                  </a:lnTo>
                  <a:lnTo>
                    <a:pt x="9162847" y="4800600"/>
                  </a:lnTo>
                  <a:lnTo>
                    <a:pt x="9162720" y="4851400"/>
                  </a:lnTo>
                  <a:lnTo>
                    <a:pt x="9163304" y="4889500"/>
                  </a:lnTo>
                  <a:lnTo>
                    <a:pt x="9163914" y="4914900"/>
                  </a:lnTo>
                  <a:lnTo>
                    <a:pt x="9164764" y="4927600"/>
                  </a:lnTo>
                  <a:lnTo>
                    <a:pt x="9165882" y="4953000"/>
                  </a:lnTo>
                  <a:lnTo>
                    <a:pt x="9167292" y="4965700"/>
                  </a:lnTo>
                  <a:lnTo>
                    <a:pt x="9168168" y="4978400"/>
                  </a:lnTo>
                  <a:lnTo>
                    <a:pt x="9203030" y="4978400"/>
                  </a:lnTo>
                  <a:lnTo>
                    <a:pt x="9201379" y="4965700"/>
                  </a:lnTo>
                  <a:lnTo>
                    <a:pt x="9200020" y="4953000"/>
                  </a:lnTo>
                  <a:lnTo>
                    <a:pt x="9198940" y="4927600"/>
                  </a:lnTo>
                  <a:lnTo>
                    <a:pt x="9198115" y="4914900"/>
                  </a:lnTo>
                  <a:lnTo>
                    <a:pt x="9197518" y="4889500"/>
                  </a:lnTo>
                  <a:lnTo>
                    <a:pt x="9196934" y="4851400"/>
                  </a:lnTo>
                  <a:lnTo>
                    <a:pt x="9197061" y="4800600"/>
                  </a:lnTo>
                  <a:lnTo>
                    <a:pt x="9197746" y="4749800"/>
                  </a:lnTo>
                  <a:lnTo>
                    <a:pt x="9198851" y="4699000"/>
                  </a:lnTo>
                  <a:lnTo>
                    <a:pt x="9200236" y="4648200"/>
                  </a:lnTo>
                  <a:lnTo>
                    <a:pt x="9203284" y="4546600"/>
                  </a:lnTo>
                  <a:lnTo>
                    <a:pt x="9204681" y="4495800"/>
                  </a:lnTo>
                  <a:lnTo>
                    <a:pt x="9205798" y="4457700"/>
                  </a:lnTo>
                  <a:lnTo>
                    <a:pt x="9206509" y="4406900"/>
                  </a:lnTo>
                  <a:lnTo>
                    <a:pt x="9206573" y="4394200"/>
                  </a:lnTo>
                  <a:lnTo>
                    <a:pt x="9206509" y="4343400"/>
                  </a:lnTo>
                  <a:lnTo>
                    <a:pt x="9206154" y="4330700"/>
                  </a:lnTo>
                  <a:lnTo>
                    <a:pt x="9205608" y="4318000"/>
                  </a:lnTo>
                  <a:lnTo>
                    <a:pt x="9204833" y="4305300"/>
                  </a:lnTo>
                  <a:lnTo>
                    <a:pt x="9203080" y="4267200"/>
                  </a:lnTo>
                  <a:lnTo>
                    <a:pt x="9201480" y="4241800"/>
                  </a:lnTo>
                  <a:lnTo>
                    <a:pt x="9198762" y="4191000"/>
                  </a:lnTo>
                  <a:lnTo>
                    <a:pt x="9196857" y="4152900"/>
                  </a:lnTo>
                  <a:lnTo>
                    <a:pt x="9195905" y="4102100"/>
                  </a:lnTo>
                  <a:lnTo>
                    <a:pt x="9195956" y="4064000"/>
                  </a:lnTo>
                  <a:lnTo>
                    <a:pt x="9196070" y="4051300"/>
                  </a:lnTo>
                  <a:lnTo>
                    <a:pt x="9196629" y="4013200"/>
                  </a:lnTo>
                  <a:lnTo>
                    <a:pt x="9197518" y="3987800"/>
                  </a:lnTo>
                  <a:lnTo>
                    <a:pt x="9198762" y="3962400"/>
                  </a:lnTo>
                  <a:lnTo>
                    <a:pt x="9200388" y="3924300"/>
                  </a:lnTo>
                  <a:lnTo>
                    <a:pt x="9202407" y="3886200"/>
                  </a:lnTo>
                  <a:lnTo>
                    <a:pt x="9204833" y="3848100"/>
                  </a:lnTo>
                  <a:lnTo>
                    <a:pt x="9206928" y="3810000"/>
                  </a:lnTo>
                  <a:lnTo>
                    <a:pt x="9208071" y="3771900"/>
                  </a:lnTo>
                  <a:lnTo>
                    <a:pt x="9208427" y="3746500"/>
                  </a:lnTo>
                  <a:lnTo>
                    <a:pt x="9208122" y="3721100"/>
                  </a:lnTo>
                  <a:lnTo>
                    <a:pt x="9207297" y="3683000"/>
                  </a:lnTo>
                  <a:lnTo>
                    <a:pt x="9206090" y="3657600"/>
                  </a:lnTo>
                  <a:lnTo>
                    <a:pt x="9201633" y="3581400"/>
                  </a:lnTo>
                  <a:lnTo>
                    <a:pt x="9200337" y="3556000"/>
                  </a:lnTo>
                  <a:lnTo>
                    <a:pt x="9199385" y="3530600"/>
                  </a:lnTo>
                  <a:lnTo>
                    <a:pt x="9198915" y="3505200"/>
                  </a:lnTo>
                  <a:lnTo>
                    <a:pt x="9199093" y="3467100"/>
                  </a:lnTo>
                  <a:lnTo>
                    <a:pt x="9200045" y="3429000"/>
                  </a:lnTo>
                  <a:lnTo>
                    <a:pt x="9201912" y="3390900"/>
                  </a:lnTo>
                  <a:lnTo>
                    <a:pt x="9204833" y="3352800"/>
                  </a:lnTo>
                  <a:lnTo>
                    <a:pt x="9210319" y="3263900"/>
                  </a:lnTo>
                  <a:lnTo>
                    <a:pt x="9213190" y="3187700"/>
                  </a:lnTo>
                  <a:lnTo>
                    <a:pt x="9213964" y="3111500"/>
                  </a:lnTo>
                  <a:lnTo>
                    <a:pt x="9213190" y="3035300"/>
                  </a:lnTo>
                  <a:lnTo>
                    <a:pt x="9211361" y="2959100"/>
                  </a:lnTo>
                  <a:lnTo>
                    <a:pt x="9209011" y="2882900"/>
                  </a:lnTo>
                  <a:lnTo>
                    <a:pt x="9206649" y="2819400"/>
                  </a:lnTo>
                  <a:lnTo>
                    <a:pt x="9204808" y="2755900"/>
                  </a:lnTo>
                  <a:lnTo>
                    <a:pt x="9204312" y="2730500"/>
                  </a:lnTo>
                  <a:lnTo>
                    <a:pt x="9204401" y="2667000"/>
                  </a:lnTo>
                  <a:lnTo>
                    <a:pt x="9204846" y="2641600"/>
                  </a:lnTo>
                  <a:lnTo>
                    <a:pt x="9206205" y="2590800"/>
                  </a:lnTo>
                  <a:lnTo>
                    <a:pt x="9207716" y="2540000"/>
                  </a:lnTo>
                  <a:lnTo>
                    <a:pt x="9208872" y="2489200"/>
                  </a:lnTo>
                  <a:lnTo>
                    <a:pt x="9209151" y="2463800"/>
                  </a:lnTo>
                  <a:lnTo>
                    <a:pt x="9209126" y="2438400"/>
                  </a:lnTo>
                  <a:lnTo>
                    <a:pt x="9208757" y="2413000"/>
                  </a:lnTo>
                  <a:lnTo>
                    <a:pt x="9207957" y="2374900"/>
                  </a:lnTo>
                  <a:lnTo>
                    <a:pt x="9206674" y="2349500"/>
                  </a:lnTo>
                  <a:lnTo>
                    <a:pt x="9204833" y="2311400"/>
                  </a:lnTo>
                  <a:lnTo>
                    <a:pt x="9203766" y="2298700"/>
                  </a:lnTo>
                  <a:lnTo>
                    <a:pt x="9202712" y="2273300"/>
                  </a:lnTo>
                  <a:lnTo>
                    <a:pt x="9200705" y="2247900"/>
                  </a:lnTo>
                  <a:lnTo>
                    <a:pt x="9198839" y="2222500"/>
                  </a:lnTo>
                  <a:lnTo>
                    <a:pt x="9197137" y="2197100"/>
                  </a:lnTo>
                  <a:lnTo>
                    <a:pt x="9195651" y="2171700"/>
                  </a:lnTo>
                  <a:lnTo>
                    <a:pt x="9194419" y="2159000"/>
                  </a:lnTo>
                  <a:lnTo>
                    <a:pt x="9192882" y="2120900"/>
                  </a:lnTo>
                  <a:lnTo>
                    <a:pt x="9192654" y="2095500"/>
                  </a:lnTo>
                  <a:lnTo>
                    <a:pt x="9192857" y="2082800"/>
                  </a:lnTo>
                  <a:lnTo>
                    <a:pt x="9194648" y="2032000"/>
                  </a:lnTo>
                  <a:lnTo>
                    <a:pt x="9198559" y="1981200"/>
                  </a:lnTo>
                  <a:lnTo>
                    <a:pt x="9199905" y="1968500"/>
                  </a:lnTo>
                  <a:lnTo>
                    <a:pt x="9201404" y="1943100"/>
                  </a:lnTo>
                  <a:lnTo>
                    <a:pt x="9203055" y="1930400"/>
                  </a:lnTo>
                  <a:lnTo>
                    <a:pt x="9204871" y="1905000"/>
                  </a:lnTo>
                  <a:lnTo>
                    <a:pt x="9208440" y="1866900"/>
                  </a:lnTo>
                  <a:lnTo>
                    <a:pt x="9211564" y="1828800"/>
                  </a:lnTo>
                  <a:lnTo>
                    <a:pt x="9214218" y="1803400"/>
                  </a:lnTo>
                  <a:lnTo>
                    <a:pt x="9216403" y="1765300"/>
                  </a:lnTo>
                  <a:lnTo>
                    <a:pt x="9219387" y="1701800"/>
                  </a:lnTo>
                  <a:lnTo>
                    <a:pt x="9220479" y="1638300"/>
                  </a:lnTo>
                  <a:close/>
                </a:path>
                <a:path w="9289415" h="5054600">
                  <a:moveTo>
                    <a:pt x="9288920" y="1638300"/>
                  </a:moveTo>
                  <a:lnTo>
                    <a:pt x="9288716" y="1600200"/>
                  </a:lnTo>
                  <a:lnTo>
                    <a:pt x="9288031" y="1562100"/>
                  </a:lnTo>
                  <a:lnTo>
                    <a:pt x="9286824" y="1524000"/>
                  </a:lnTo>
                  <a:lnTo>
                    <a:pt x="9285110" y="1485900"/>
                  </a:lnTo>
                  <a:lnTo>
                    <a:pt x="9282874" y="1447800"/>
                  </a:lnTo>
                  <a:lnTo>
                    <a:pt x="9280131" y="1409700"/>
                  </a:lnTo>
                  <a:lnTo>
                    <a:pt x="9276867" y="1358900"/>
                  </a:lnTo>
                  <a:lnTo>
                    <a:pt x="9273070" y="1308100"/>
                  </a:lnTo>
                  <a:lnTo>
                    <a:pt x="9269209" y="1257300"/>
                  </a:lnTo>
                  <a:lnTo>
                    <a:pt x="9265704" y="1219200"/>
                  </a:lnTo>
                  <a:lnTo>
                    <a:pt x="9262593" y="1181100"/>
                  </a:lnTo>
                  <a:lnTo>
                    <a:pt x="9259926" y="1143000"/>
                  </a:lnTo>
                  <a:lnTo>
                    <a:pt x="9257716" y="1104900"/>
                  </a:lnTo>
                  <a:lnTo>
                    <a:pt x="9256001" y="1066800"/>
                  </a:lnTo>
                  <a:lnTo>
                    <a:pt x="9254820" y="1041400"/>
                  </a:lnTo>
                  <a:lnTo>
                    <a:pt x="9254693" y="1036320"/>
                  </a:lnTo>
                  <a:lnTo>
                    <a:pt x="9254693" y="1638300"/>
                  </a:lnTo>
                  <a:lnTo>
                    <a:pt x="9253601" y="1701800"/>
                  </a:lnTo>
                  <a:lnTo>
                    <a:pt x="9250578" y="1765300"/>
                  </a:lnTo>
                  <a:lnTo>
                    <a:pt x="9248356" y="1803400"/>
                  </a:lnTo>
                  <a:lnTo>
                    <a:pt x="9245676" y="1841500"/>
                  </a:lnTo>
                  <a:lnTo>
                    <a:pt x="9242527" y="1866900"/>
                  </a:lnTo>
                  <a:lnTo>
                    <a:pt x="9238945" y="1917700"/>
                  </a:lnTo>
                  <a:lnTo>
                    <a:pt x="9237129" y="1930400"/>
                  </a:lnTo>
                  <a:lnTo>
                    <a:pt x="9235478" y="1943100"/>
                  </a:lnTo>
                  <a:lnTo>
                    <a:pt x="9233992" y="1968500"/>
                  </a:lnTo>
                  <a:lnTo>
                    <a:pt x="9232671" y="1981200"/>
                  </a:lnTo>
                  <a:lnTo>
                    <a:pt x="9228823" y="2032000"/>
                  </a:lnTo>
                  <a:lnTo>
                    <a:pt x="9227071" y="2082800"/>
                  </a:lnTo>
                  <a:lnTo>
                    <a:pt x="9226880" y="2095500"/>
                  </a:lnTo>
                  <a:lnTo>
                    <a:pt x="9227096" y="2120900"/>
                  </a:lnTo>
                  <a:lnTo>
                    <a:pt x="9228595" y="2146300"/>
                  </a:lnTo>
                  <a:lnTo>
                    <a:pt x="9229801" y="2171700"/>
                  </a:lnTo>
                  <a:lnTo>
                    <a:pt x="9232963" y="2222500"/>
                  </a:lnTo>
                  <a:lnTo>
                    <a:pt x="9236862" y="2273300"/>
                  </a:lnTo>
                  <a:lnTo>
                    <a:pt x="9237916" y="2286000"/>
                  </a:lnTo>
                  <a:lnTo>
                    <a:pt x="9238996" y="2311400"/>
                  </a:lnTo>
                  <a:lnTo>
                    <a:pt x="9240863" y="2349500"/>
                  </a:lnTo>
                  <a:lnTo>
                    <a:pt x="9242158" y="2374900"/>
                  </a:lnTo>
                  <a:lnTo>
                    <a:pt x="9242971" y="2413000"/>
                  </a:lnTo>
                  <a:lnTo>
                    <a:pt x="9243352" y="2438400"/>
                  </a:lnTo>
                  <a:lnTo>
                    <a:pt x="9243365" y="2463800"/>
                  </a:lnTo>
                  <a:lnTo>
                    <a:pt x="9243085" y="2489200"/>
                  </a:lnTo>
                  <a:lnTo>
                    <a:pt x="9241930" y="2540000"/>
                  </a:lnTo>
                  <a:lnTo>
                    <a:pt x="9240406" y="2590800"/>
                  </a:lnTo>
                  <a:lnTo>
                    <a:pt x="9239059" y="2641600"/>
                  </a:lnTo>
                  <a:lnTo>
                    <a:pt x="9238615" y="2667000"/>
                  </a:lnTo>
                  <a:lnTo>
                    <a:pt x="9238526" y="2730500"/>
                  </a:lnTo>
                  <a:lnTo>
                    <a:pt x="9239021" y="2755900"/>
                  </a:lnTo>
                  <a:lnTo>
                    <a:pt x="9240850" y="2819400"/>
                  </a:lnTo>
                  <a:lnTo>
                    <a:pt x="9243200" y="2882900"/>
                  </a:lnTo>
                  <a:lnTo>
                    <a:pt x="9245562" y="2959100"/>
                  </a:lnTo>
                  <a:lnTo>
                    <a:pt x="9247403" y="3035300"/>
                  </a:lnTo>
                  <a:lnTo>
                    <a:pt x="9248191" y="3111500"/>
                  </a:lnTo>
                  <a:lnTo>
                    <a:pt x="9247403" y="3187700"/>
                  </a:lnTo>
                  <a:lnTo>
                    <a:pt x="9244495" y="3263900"/>
                  </a:lnTo>
                  <a:lnTo>
                    <a:pt x="9238983" y="3352800"/>
                  </a:lnTo>
                  <a:lnTo>
                    <a:pt x="9236075" y="3390900"/>
                  </a:lnTo>
                  <a:lnTo>
                    <a:pt x="9234233" y="3429000"/>
                  </a:lnTo>
                  <a:lnTo>
                    <a:pt x="9233306" y="3467100"/>
                  </a:lnTo>
                  <a:lnTo>
                    <a:pt x="9233141" y="3505200"/>
                  </a:lnTo>
                  <a:lnTo>
                    <a:pt x="9233598" y="3530600"/>
                  </a:lnTo>
                  <a:lnTo>
                    <a:pt x="9234526" y="3556000"/>
                  </a:lnTo>
                  <a:lnTo>
                    <a:pt x="9235808" y="3581400"/>
                  </a:lnTo>
                  <a:lnTo>
                    <a:pt x="9240266" y="3657600"/>
                  </a:lnTo>
                  <a:lnTo>
                    <a:pt x="9241485" y="3683000"/>
                  </a:lnTo>
                  <a:lnTo>
                    <a:pt x="9242323" y="3721100"/>
                  </a:lnTo>
                  <a:lnTo>
                    <a:pt x="9242641" y="3746500"/>
                  </a:lnTo>
                  <a:lnTo>
                    <a:pt x="9242285" y="3784600"/>
                  </a:lnTo>
                  <a:lnTo>
                    <a:pt x="9241117" y="3810000"/>
                  </a:lnTo>
                  <a:lnTo>
                    <a:pt x="9238983" y="3848100"/>
                  </a:lnTo>
                  <a:lnTo>
                    <a:pt x="9236570" y="3886200"/>
                  </a:lnTo>
                  <a:lnTo>
                    <a:pt x="9234564" y="3924300"/>
                  </a:lnTo>
                  <a:lnTo>
                    <a:pt x="9232951" y="3962400"/>
                  </a:lnTo>
                  <a:lnTo>
                    <a:pt x="9231719" y="3987800"/>
                  </a:lnTo>
                  <a:lnTo>
                    <a:pt x="9230843" y="4013200"/>
                  </a:lnTo>
                  <a:lnTo>
                    <a:pt x="9230296" y="4051300"/>
                  </a:lnTo>
                  <a:lnTo>
                    <a:pt x="9230169" y="4064000"/>
                  </a:lnTo>
                  <a:lnTo>
                    <a:pt x="9230119" y="4102100"/>
                  </a:lnTo>
                  <a:lnTo>
                    <a:pt x="9231058" y="4152900"/>
                  </a:lnTo>
                  <a:lnTo>
                    <a:pt x="9232951" y="4191000"/>
                  </a:lnTo>
                  <a:lnTo>
                    <a:pt x="9235643" y="4241800"/>
                  </a:lnTo>
                  <a:lnTo>
                    <a:pt x="9237243" y="4267200"/>
                  </a:lnTo>
                  <a:lnTo>
                    <a:pt x="9238996" y="4292600"/>
                  </a:lnTo>
                  <a:lnTo>
                    <a:pt x="9239796" y="4318000"/>
                  </a:lnTo>
                  <a:lnTo>
                    <a:pt x="9240368" y="4330700"/>
                  </a:lnTo>
                  <a:lnTo>
                    <a:pt x="9240723" y="4343400"/>
                  </a:lnTo>
                  <a:lnTo>
                    <a:pt x="9240787" y="4394200"/>
                  </a:lnTo>
                  <a:lnTo>
                    <a:pt x="9240736" y="4406900"/>
                  </a:lnTo>
                  <a:lnTo>
                    <a:pt x="9240012" y="4457700"/>
                  </a:lnTo>
                  <a:lnTo>
                    <a:pt x="9238894" y="4495800"/>
                  </a:lnTo>
                  <a:lnTo>
                    <a:pt x="9237497" y="4546600"/>
                  </a:lnTo>
                  <a:lnTo>
                    <a:pt x="9234437" y="4648200"/>
                  </a:lnTo>
                  <a:lnTo>
                    <a:pt x="9233052" y="4699000"/>
                  </a:lnTo>
                  <a:lnTo>
                    <a:pt x="9231960" y="4749800"/>
                  </a:lnTo>
                  <a:lnTo>
                    <a:pt x="9231274" y="4800600"/>
                  </a:lnTo>
                  <a:lnTo>
                    <a:pt x="9231160" y="4851400"/>
                  </a:lnTo>
                  <a:lnTo>
                    <a:pt x="9231732" y="4889500"/>
                  </a:lnTo>
                  <a:lnTo>
                    <a:pt x="9232316" y="4914900"/>
                  </a:lnTo>
                  <a:lnTo>
                    <a:pt x="9233116" y="4927600"/>
                  </a:lnTo>
                  <a:lnTo>
                    <a:pt x="9234157" y="4953000"/>
                  </a:lnTo>
                  <a:lnTo>
                    <a:pt x="9235453" y="4965700"/>
                  </a:lnTo>
                  <a:lnTo>
                    <a:pt x="9241612" y="5016500"/>
                  </a:lnTo>
                  <a:lnTo>
                    <a:pt x="9196718" y="5016500"/>
                  </a:lnTo>
                  <a:lnTo>
                    <a:pt x="9171000" y="5003800"/>
                  </a:lnTo>
                  <a:lnTo>
                    <a:pt x="9085682" y="5003800"/>
                  </a:lnTo>
                  <a:lnTo>
                    <a:pt x="9054630" y="5016500"/>
                  </a:lnTo>
                  <a:lnTo>
                    <a:pt x="8642604" y="5016500"/>
                  </a:lnTo>
                  <a:lnTo>
                    <a:pt x="8606282" y="5003800"/>
                  </a:lnTo>
                  <a:lnTo>
                    <a:pt x="8572881" y="5016500"/>
                  </a:lnTo>
                  <a:lnTo>
                    <a:pt x="8166875" y="5016500"/>
                  </a:lnTo>
                  <a:lnTo>
                    <a:pt x="8119034" y="5003800"/>
                  </a:lnTo>
                  <a:lnTo>
                    <a:pt x="7930718" y="5003800"/>
                  </a:lnTo>
                  <a:lnTo>
                    <a:pt x="7905343" y="5016500"/>
                  </a:lnTo>
                  <a:lnTo>
                    <a:pt x="7787424" y="5016500"/>
                  </a:lnTo>
                  <a:lnTo>
                    <a:pt x="7756703" y="5003800"/>
                  </a:lnTo>
                  <a:lnTo>
                    <a:pt x="7725334" y="5003800"/>
                  </a:lnTo>
                  <a:lnTo>
                    <a:pt x="7659179" y="5016500"/>
                  </a:lnTo>
                  <a:lnTo>
                    <a:pt x="7156082" y="5016500"/>
                  </a:lnTo>
                  <a:lnTo>
                    <a:pt x="7131761" y="5003800"/>
                  </a:lnTo>
                  <a:lnTo>
                    <a:pt x="6895008" y="5003800"/>
                  </a:lnTo>
                  <a:lnTo>
                    <a:pt x="6880885" y="5016500"/>
                  </a:lnTo>
                  <a:lnTo>
                    <a:pt x="6801244" y="5016500"/>
                  </a:lnTo>
                  <a:lnTo>
                    <a:pt x="6773316" y="5003800"/>
                  </a:lnTo>
                  <a:lnTo>
                    <a:pt x="6670929" y="5003800"/>
                  </a:lnTo>
                  <a:lnTo>
                    <a:pt x="6631813" y="5016500"/>
                  </a:lnTo>
                  <a:lnTo>
                    <a:pt x="6170460" y="5016500"/>
                  </a:lnTo>
                  <a:lnTo>
                    <a:pt x="6153353" y="5003800"/>
                  </a:lnTo>
                  <a:lnTo>
                    <a:pt x="5959843" y="5003800"/>
                  </a:lnTo>
                  <a:lnTo>
                    <a:pt x="5945136" y="5016500"/>
                  </a:lnTo>
                  <a:lnTo>
                    <a:pt x="5647525" y="5016500"/>
                  </a:lnTo>
                  <a:lnTo>
                    <a:pt x="5600446" y="5029200"/>
                  </a:lnTo>
                  <a:lnTo>
                    <a:pt x="5416499" y="5029200"/>
                  </a:lnTo>
                  <a:lnTo>
                    <a:pt x="5375173" y="5016500"/>
                  </a:lnTo>
                  <a:lnTo>
                    <a:pt x="5273573" y="5016500"/>
                  </a:lnTo>
                  <a:lnTo>
                    <a:pt x="5249151" y="5003800"/>
                  </a:lnTo>
                  <a:lnTo>
                    <a:pt x="5007851" y="5003800"/>
                  </a:lnTo>
                  <a:lnTo>
                    <a:pt x="4981448" y="5016500"/>
                  </a:lnTo>
                  <a:lnTo>
                    <a:pt x="4299953" y="5016500"/>
                  </a:lnTo>
                  <a:lnTo>
                    <a:pt x="4269473" y="5003800"/>
                  </a:lnTo>
                  <a:lnTo>
                    <a:pt x="4126484" y="5003800"/>
                  </a:lnTo>
                  <a:lnTo>
                    <a:pt x="4086656" y="4991100"/>
                  </a:lnTo>
                  <a:lnTo>
                    <a:pt x="3834041" y="4991100"/>
                  </a:lnTo>
                  <a:lnTo>
                    <a:pt x="3751338" y="5003800"/>
                  </a:lnTo>
                  <a:lnTo>
                    <a:pt x="3711714" y="5003800"/>
                  </a:lnTo>
                  <a:lnTo>
                    <a:pt x="3673132" y="5016500"/>
                  </a:lnTo>
                  <a:lnTo>
                    <a:pt x="3541471" y="5016500"/>
                  </a:lnTo>
                  <a:lnTo>
                    <a:pt x="3514648" y="5029200"/>
                  </a:lnTo>
                  <a:lnTo>
                    <a:pt x="3489896" y="5016500"/>
                  </a:lnTo>
                  <a:lnTo>
                    <a:pt x="3375190" y="5016500"/>
                  </a:lnTo>
                  <a:lnTo>
                    <a:pt x="3345167" y="5003800"/>
                  </a:lnTo>
                  <a:lnTo>
                    <a:pt x="3331159" y="5003800"/>
                  </a:lnTo>
                  <a:lnTo>
                    <a:pt x="3316757" y="5016500"/>
                  </a:lnTo>
                  <a:lnTo>
                    <a:pt x="3049651" y="5016500"/>
                  </a:lnTo>
                  <a:lnTo>
                    <a:pt x="3001518" y="5003800"/>
                  </a:lnTo>
                  <a:lnTo>
                    <a:pt x="2731414" y="5003800"/>
                  </a:lnTo>
                  <a:lnTo>
                    <a:pt x="2713151" y="5016500"/>
                  </a:lnTo>
                  <a:lnTo>
                    <a:pt x="2124735" y="5016500"/>
                  </a:lnTo>
                  <a:lnTo>
                    <a:pt x="2058847" y="5003800"/>
                  </a:lnTo>
                  <a:lnTo>
                    <a:pt x="1789607" y="5003800"/>
                  </a:lnTo>
                  <a:lnTo>
                    <a:pt x="1709508" y="5016500"/>
                  </a:lnTo>
                  <a:lnTo>
                    <a:pt x="1500784" y="5016500"/>
                  </a:lnTo>
                  <a:lnTo>
                    <a:pt x="1461135" y="5003800"/>
                  </a:lnTo>
                  <a:lnTo>
                    <a:pt x="1383372" y="5003800"/>
                  </a:lnTo>
                  <a:lnTo>
                    <a:pt x="1347495" y="5016500"/>
                  </a:lnTo>
                  <a:lnTo>
                    <a:pt x="1210729" y="5016500"/>
                  </a:lnTo>
                  <a:lnTo>
                    <a:pt x="1167828" y="5029200"/>
                  </a:lnTo>
                  <a:lnTo>
                    <a:pt x="854659" y="5029200"/>
                  </a:lnTo>
                  <a:lnTo>
                    <a:pt x="741197" y="5016500"/>
                  </a:lnTo>
                  <a:lnTo>
                    <a:pt x="629729" y="5016500"/>
                  </a:lnTo>
                  <a:lnTo>
                    <a:pt x="603250" y="5003800"/>
                  </a:lnTo>
                  <a:lnTo>
                    <a:pt x="489064" y="5003800"/>
                  </a:lnTo>
                  <a:lnTo>
                    <a:pt x="450316" y="4991100"/>
                  </a:lnTo>
                  <a:lnTo>
                    <a:pt x="262661" y="4991100"/>
                  </a:lnTo>
                  <a:lnTo>
                    <a:pt x="233489" y="5003800"/>
                  </a:lnTo>
                  <a:lnTo>
                    <a:pt x="101066" y="5003800"/>
                  </a:lnTo>
                  <a:lnTo>
                    <a:pt x="42748" y="5016500"/>
                  </a:lnTo>
                  <a:lnTo>
                    <a:pt x="43294" y="4953000"/>
                  </a:lnTo>
                  <a:lnTo>
                    <a:pt x="43395" y="4914900"/>
                  </a:lnTo>
                  <a:lnTo>
                    <a:pt x="43332" y="4864100"/>
                  </a:lnTo>
                  <a:lnTo>
                    <a:pt x="43078" y="4826000"/>
                  </a:lnTo>
                  <a:lnTo>
                    <a:pt x="42697" y="4787900"/>
                  </a:lnTo>
                  <a:lnTo>
                    <a:pt x="42227" y="4749800"/>
                  </a:lnTo>
                  <a:lnTo>
                    <a:pt x="41224" y="4673600"/>
                  </a:lnTo>
                  <a:lnTo>
                    <a:pt x="40424" y="4610100"/>
                  </a:lnTo>
                  <a:lnTo>
                    <a:pt x="40220" y="4572000"/>
                  </a:lnTo>
                  <a:lnTo>
                    <a:pt x="40195" y="4533900"/>
                  </a:lnTo>
                  <a:lnTo>
                    <a:pt x="40411" y="4483100"/>
                  </a:lnTo>
                  <a:lnTo>
                    <a:pt x="40906" y="4445000"/>
                  </a:lnTo>
                  <a:lnTo>
                    <a:pt x="41719" y="4394200"/>
                  </a:lnTo>
                  <a:lnTo>
                    <a:pt x="42900" y="4343400"/>
                  </a:lnTo>
                  <a:lnTo>
                    <a:pt x="43865" y="4292600"/>
                  </a:lnTo>
                  <a:lnTo>
                    <a:pt x="44069" y="4254500"/>
                  </a:lnTo>
                  <a:lnTo>
                    <a:pt x="43662" y="4216400"/>
                  </a:lnTo>
                  <a:lnTo>
                    <a:pt x="42773" y="4165600"/>
                  </a:lnTo>
                  <a:lnTo>
                    <a:pt x="41541" y="4140200"/>
                  </a:lnTo>
                  <a:lnTo>
                    <a:pt x="40093" y="4102100"/>
                  </a:lnTo>
                  <a:lnTo>
                    <a:pt x="38544" y="4064000"/>
                  </a:lnTo>
                  <a:lnTo>
                    <a:pt x="37058" y="4038600"/>
                  </a:lnTo>
                  <a:lnTo>
                    <a:pt x="35737" y="4000500"/>
                  </a:lnTo>
                  <a:lnTo>
                    <a:pt x="34734" y="3975100"/>
                  </a:lnTo>
                  <a:lnTo>
                    <a:pt x="34226" y="3924300"/>
                  </a:lnTo>
                  <a:lnTo>
                    <a:pt x="36626" y="3860800"/>
                  </a:lnTo>
                  <a:lnTo>
                    <a:pt x="39281" y="3835400"/>
                  </a:lnTo>
                  <a:lnTo>
                    <a:pt x="43014" y="3797300"/>
                  </a:lnTo>
                  <a:lnTo>
                    <a:pt x="46558" y="3771900"/>
                  </a:lnTo>
                  <a:lnTo>
                    <a:pt x="48780" y="3733800"/>
                  </a:lnTo>
                  <a:lnTo>
                    <a:pt x="50076" y="3670300"/>
                  </a:lnTo>
                  <a:lnTo>
                    <a:pt x="48298" y="3606800"/>
                  </a:lnTo>
                  <a:lnTo>
                    <a:pt x="44831" y="3543300"/>
                  </a:lnTo>
                  <a:lnTo>
                    <a:pt x="41109" y="3479800"/>
                  </a:lnTo>
                  <a:lnTo>
                    <a:pt x="38569" y="3403600"/>
                  </a:lnTo>
                  <a:lnTo>
                    <a:pt x="38696" y="3327400"/>
                  </a:lnTo>
                  <a:lnTo>
                    <a:pt x="40220" y="3289300"/>
                  </a:lnTo>
                  <a:lnTo>
                    <a:pt x="42938" y="3251200"/>
                  </a:lnTo>
                  <a:lnTo>
                    <a:pt x="45770" y="3213100"/>
                  </a:lnTo>
                  <a:lnTo>
                    <a:pt x="47637" y="3175000"/>
                  </a:lnTo>
                  <a:lnTo>
                    <a:pt x="48666" y="3149600"/>
                  </a:lnTo>
                  <a:lnTo>
                    <a:pt x="48996" y="3111500"/>
                  </a:lnTo>
                  <a:lnTo>
                    <a:pt x="48755" y="3086100"/>
                  </a:lnTo>
                  <a:lnTo>
                    <a:pt x="48044" y="3060700"/>
                  </a:lnTo>
                  <a:lnTo>
                    <a:pt x="45745" y="2997200"/>
                  </a:lnTo>
                  <a:lnTo>
                    <a:pt x="43078" y="2946400"/>
                  </a:lnTo>
                  <a:lnTo>
                    <a:pt x="41046" y="2882900"/>
                  </a:lnTo>
                  <a:lnTo>
                    <a:pt x="40576" y="2857500"/>
                  </a:lnTo>
                  <a:lnTo>
                    <a:pt x="40652" y="2819400"/>
                  </a:lnTo>
                  <a:lnTo>
                    <a:pt x="41402" y="2794000"/>
                  </a:lnTo>
                  <a:lnTo>
                    <a:pt x="42913" y="2755900"/>
                  </a:lnTo>
                  <a:lnTo>
                    <a:pt x="46253" y="2692400"/>
                  </a:lnTo>
                  <a:lnTo>
                    <a:pt x="48526" y="2616200"/>
                  </a:lnTo>
                  <a:lnTo>
                    <a:pt x="49784" y="2552700"/>
                  </a:lnTo>
                  <a:lnTo>
                    <a:pt x="50038" y="2489200"/>
                  </a:lnTo>
                  <a:lnTo>
                    <a:pt x="49974" y="2463800"/>
                  </a:lnTo>
                  <a:lnTo>
                    <a:pt x="49504" y="2413000"/>
                  </a:lnTo>
                  <a:lnTo>
                    <a:pt x="48895" y="2374900"/>
                  </a:lnTo>
                  <a:lnTo>
                    <a:pt x="48082" y="2336800"/>
                  </a:lnTo>
                  <a:lnTo>
                    <a:pt x="47066" y="2298700"/>
                  </a:lnTo>
                  <a:lnTo>
                    <a:pt x="45859" y="2247900"/>
                  </a:lnTo>
                  <a:lnTo>
                    <a:pt x="44475" y="2209800"/>
                  </a:lnTo>
                  <a:lnTo>
                    <a:pt x="42913" y="2159000"/>
                  </a:lnTo>
                  <a:lnTo>
                    <a:pt x="41440" y="2120900"/>
                  </a:lnTo>
                  <a:lnTo>
                    <a:pt x="40309" y="2070100"/>
                  </a:lnTo>
                  <a:lnTo>
                    <a:pt x="39497" y="2032000"/>
                  </a:lnTo>
                  <a:lnTo>
                    <a:pt x="38963" y="1993900"/>
                  </a:lnTo>
                  <a:lnTo>
                    <a:pt x="38658" y="1943100"/>
                  </a:lnTo>
                  <a:lnTo>
                    <a:pt x="38735" y="1892300"/>
                  </a:lnTo>
                  <a:lnTo>
                    <a:pt x="39014" y="1854200"/>
                  </a:lnTo>
                  <a:lnTo>
                    <a:pt x="39890" y="1790700"/>
                  </a:lnTo>
                  <a:lnTo>
                    <a:pt x="42087" y="1676400"/>
                  </a:lnTo>
                  <a:lnTo>
                    <a:pt x="42900" y="1612900"/>
                  </a:lnTo>
                  <a:lnTo>
                    <a:pt x="42621" y="1549400"/>
                  </a:lnTo>
                  <a:lnTo>
                    <a:pt x="41059" y="1485900"/>
                  </a:lnTo>
                  <a:lnTo>
                    <a:pt x="40005" y="1447800"/>
                  </a:lnTo>
                  <a:lnTo>
                    <a:pt x="38887" y="1422400"/>
                  </a:lnTo>
                  <a:lnTo>
                    <a:pt x="37795" y="1384300"/>
                  </a:lnTo>
                  <a:lnTo>
                    <a:pt x="36804" y="1346200"/>
                  </a:lnTo>
                  <a:lnTo>
                    <a:pt x="35991" y="1308100"/>
                  </a:lnTo>
                  <a:lnTo>
                    <a:pt x="35471" y="1270000"/>
                  </a:lnTo>
                  <a:lnTo>
                    <a:pt x="35306" y="1219200"/>
                  </a:lnTo>
                  <a:lnTo>
                    <a:pt x="35598" y="1181100"/>
                  </a:lnTo>
                  <a:lnTo>
                    <a:pt x="36410" y="1130300"/>
                  </a:lnTo>
                  <a:lnTo>
                    <a:pt x="37846" y="1079500"/>
                  </a:lnTo>
                  <a:lnTo>
                    <a:pt x="39992" y="1028700"/>
                  </a:lnTo>
                  <a:lnTo>
                    <a:pt x="42926" y="965200"/>
                  </a:lnTo>
                  <a:lnTo>
                    <a:pt x="48412" y="850900"/>
                  </a:lnTo>
                  <a:lnTo>
                    <a:pt x="51727" y="736600"/>
                  </a:lnTo>
                  <a:lnTo>
                    <a:pt x="53174" y="622300"/>
                  </a:lnTo>
                  <a:lnTo>
                    <a:pt x="53060" y="508000"/>
                  </a:lnTo>
                  <a:lnTo>
                    <a:pt x="51676" y="393700"/>
                  </a:lnTo>
                  <a:lnTo>
                    <a:pt x="49314" y="279400"/>
                  </a:lnTo>
                  <a:lnTo>
                    <a:pt x="47866" y="228600"/>
                  </a:lnTo>
                  <a:lnTo>
                    <a:pt x="46291" y="177800"/>
                  </a:lnTo>
                  <a:lnTo>
                    <a:pt x="44627" y="127000"/>
                  </a:lnTo>
                  <a:lnTo>
                    <a:pt x="42341" y="50800"/>
                  </a:lnTo>
                  <a:lnTo>
                    <a:pt x="573443" y="50800"/>
                  </a:lnTo>
                  <a:lnTo>
                    <a:pt x="599821" y="63500"/>
                  </a:lnTo>
                  <a:lnTo>
                    <a:pt x="685482" y="63500"/>
                  </a:lnTo>
                  <a:lnTo>
                    <a:pt x="735545" y="50800"/>
                  </a:lnTo>
                  <a:lnTo>
                    <a:pt x="987272" y="50800"/>
                  </a:lnTo>
                  <a:lnTo>
                    <a:pt x="1034211" y="38100"/>
                  </a:lnTo>
                  <a:lnTo>
                    <a:pt x="1309116" y="38100"/>
                  </a:lnTo>
                  <a:lnTo>
                    <a:pt x="1370012" y="50800"/>
                  </a:lnTo>
                  <a:lnTo>
                    <a:pt x="1495171" y="50800"/>
                  </a:lnTo>
                  <a:lnTo>
                    <a:pt x="1525752" y="63500"/>
                  </a:lnTo>
                  <a:lnTo>
                    <a:pt x="1822577" y="63500"/>
                  </a:lnTo>
                  <a:lnTo>
                    <a:pt x="1857006" y="50800"/>
                  </a:lnTo>
                  <a:lnTo>
                    <a:pt x="1942846" y="50800"/>
                  </a:lnTo>
                  <a:lnTo>
                    <a:pt x="1962683" y="63500"/>
                  </a:lnTo>
                  <a:lnTo>
                    <a:pt x="2194064" y="63500"/>
                  </a:lnTo>
                  <a:lnTo>
                    <a:pt x="2256269" y="50800"/>
                  </a:lnTo>
                  <a:lnTo>
                    <a:pt x="3111525" y="50800"/>
                  </a:lnTo>
                  <a:lnTo>
                    <a:pt x="3146514" y="63500"/>
                  </a:lnTo>
                  <a:lnTo>
                    <a:pt x="3318713" y="63500"/>
                  </a:lnTo>
                  <a:lnTo>
                    <a:pt x="3354870" y="50800"/>
                  </a:lnTo>
                  <a:lnTo>
                    <a:pt x="4220502" y="50800"/>
                  </a:lnTo>
                  <a:lnTo>
                    <a:pt x="4250461" y="63500"/>
                  </a:lnTo>
                  <a:lnTo>
                    <a:pt x="4681652" y="63500"/>
                  </a:lnTo>
                  <a:lnTo>
                    <a:pt x="4721745" y="50800"/>
                  </a:lnTo>
                  <a:lnTo>
                    <a:pt x="5008461" y="50800"/>
                  </a:lnTo>
                  <a:lnTo>
                    <a:pt x="5029454" y="63500"/>
                  </a:lnTo>
                  <a:lnTo>
                    <a:pt x="5406390" y="63500"/>
                  </a:lnTo>
                  <a:lnTo>
                    <a:pt x="5426634" y="50800"/>
                  </a:lnTo>
                  <a:lnTo>
                    <a:pt x="5904750" y="50800"/>
                  </a:lnTo>
                  <a:lnTo>
                    <a:pt x="5995073" y="63500"/>
                  </a:lnTo>
                  <a:lnTo>
                    <a:pt x="6083897" y="63500"/>
                  </a:lnTo>
                  <a:lnTo>
                    <a:pt x="6170879" y="50800"/>
                  </a:lnTo>
                  <a:lnTo>
                    <a:pt x="6620154" y="50800"/>
                  </a:lnTo>
                  <a:lnTo>
                    <a:pt x="6656425" y="63500"/>
                  </a:lnTo>
                  <a:lnTo>
                    <a:pt x="6886384" y="63500"/>
                  </a:lnTo>
                  <a:lnTo>
                    <a:pt x="6910768" y="50800"/>
                  </a:lnTo>
                  <a:lnTo>
                    <a:pt x="7066547" y="50800"/>
                  </a:lnTo>
                  <a:lnTo>
                    <a:pt x="7224077" y="63500"/>
                  </a:lnTo>
                  <a:lnTo>
                    <a:pt x="7618247" y="63500"/>
                  </a:lnTo>
                  <a:lnTo>
                    <a:pt x="7695349" y="50800"/>
                  </a:lnTo>
                  <a:lnTo>
                    <a:pt x="7828432" y="50800"/>
                  </a:lnTo>
                  <a:lnTo>
                    <a:pt x="7856588" y="38100"/>
                  </a:lnTo>
                  <a:lnTo>
                    <a:pt x="8032877" y="38100"/>
                  </a:lnTo>
                  <a:lnTo>
                    <a:pt x="8059064" y="50800"/>
                  </a:lnTo>
                  <a:lnTo>
                    <a:pt x="8162760" y="50800"/>
                  </a:lnTo>
                  <a:lnTo>
                    <a:pt x="8182508" y="63500"/>
                  </a:lnTo>
                  <a:lnTo>
                    <a:pt x="8500605" y="63500"/>
                  </a:lnTo>
                  <a:lnTo>
                    <a:pt x="8580704" y="50800"/>
                  </a:lnTo>
                  <a:lnTo>
                    <a:pt x="9240152" y="50800"/>
                  </a:lnTo>
                  <a:lnTo>
                    <a:pt x="9236138" y="114300"/>
                  </a:lnTo>
                  <a:lnTo>
                    <a:pt x="9234665" y="152400"/>
                  </a:lnTo>
                  <a:lnTo>
                    <a:pt x="9234360" y="190500"/>
                  </a:lnTo>
                  <a:lnTo>
                    <a:pt x="9234983" y="228600"/>
                  </a:lnTo>
                  <a:lnTo>
                    <a:pt x="9238234" y="304800"/>
                  </a:lnTo>
                  <a:lnTo>
                    <a:pt x="9242742" y="381000"/>
                  </a:lnTo>
                  <a:lnTo>
                    <a:pt x="9246781" y="457200"/>
                  </a:lnTo>
                  <a:lnTo>
                    <a:pt x="9248115" y="495300"/>
                  </a:lnTo>
                  <a:lnTo>
                    <a:pt x="9248661" y="546100"/>
                  </a:lnTo>
                  <a:lnTo>
                    <a:pt x="9248242" y="584200"/>
                  </a:lnTo>
                  <a:lnTo>
                    <a:pt x="9246616" y="622300"/>
                  </a:lnTo>
                  <a:lnTo>
                    <a:pt x="9243581" y="673100"/>
                  </a:lnTo>
                  <a:lnTo>
                    <a:pt x="9238932" y="723900"/>
                  </a:lnTo>
                  <a:lnTo>
                    <a:pt x="9233865" y="762000"/>
                  </a:lnTo>
                  <a:lnTo>
                    <a:pt x="9229649" y="812800"/>
                  </a:lnTo>
                  <a:lnTo>
                    <a:pt x="9226245" y="850900"/>
                  </a:lnTo>
                  <a:lnTo>
                    <a:pt x="9223591" y="876300"/>
                  </a:lnTo>
                  <a:lnTo>
                    <a:pt x="9221686" y="914400"/>
                  </a:lnTo>
                  <a:lnTo>
                    <a:pt x="9220467" y="952500"/>
                  </a:lnTo>
                  <a:lnTo>
                    <a:pt x="9219959" y="1016000"/>
                  </a:lnTo>
                  <a:lnTo>
                    <a:pt x="9220619" y="1041400"/>
                  </a:lnTo>
                  <a:lnTo>
                    <a:pt x="9221826" y="1079500"/>
                  </a:lnTo>
                  <a:lnTo>
                    <a:pt x="9223553" y="1104900"/>
                  </a:lnTo>
                  <a:lnTo>
                    <a:pt x="9225788" y="1143000"/>
                  </a:lnTo>
                  <a:lnTo>
                    <a:pt x="9228468" y="1181100"/>
                  </a:lnTo>
                  <a:lnTo>
                    <a:pt x="9231592" y="1219200"/>
                  </a:lnTo>
                  <a:lnTo>
                    <a:pt x="9235097" y="1270000"/>
                  </a:lnTo>
                  <a:lnTo>
                    <a:pt x="9238958" y="1308100"/>
                  </a:lnTo>
                  <a:lnTo>
                    <a:pt x="9242742" y="1358900"/>
                  </a:lnTo>
                  <a:lnTo>
                    <a:pt x="9245994" y="1409700"/>
                  </a:lnTo>
                  <a:lnTo>
                    <a:pt x="9248711" y="1447800"/>
                  </a:lnTo>
                  <a:lnTo>
                    <a:pt x="9250921" y="1485900"/>
                  </a:lnTo>
                  <a:lnTo>
                    <a:pt x="9252623" y="1524000"/>
                  </a:lnTo>
                  <a:lnTo>
                    <a:pt x="9253817" y="1562100"/>
                  </a:lnTo>
                  <a:lnTo>
                    <a:pt x="9254503" y="1600200"/>
                  </a:lnTo>
                  <a:lnTo>
                    <a:pt x="9254693" y="1638300"/>
                  </a:lnTo>
                  <a:lnTo>
                    <a:pt x="9254693" y="1036320"/>
                  </a:lnTo>
                  <a:lnTo>
                    <a:pt x="9254185" y="1016000"/>
                  </a:lnTo>
                  <a:lnTo>
                    <a:pt x="9254680" y="952500"/>
                  </a:lnTo>
                  <a:lnTo>
                    <a:pt x="9255862" y="914400"/>
                  </a:lnTo>
                  <a:lnTo>
                    <a:pt x="9257741" y="889000"/>
                  </a:lnTo>
                  <a:lnTo>
                    <a:pt x="9260345" y="850900"/>
                  </a:lnTo>
                  <a:lnTo>
                    <a:pt x="9263723" y="812800"/>
                  </a:lnTo>
                  <a:lnTo>
                    <a:pt x="9267888" y="774700"/>
                  </a:lnTo>
                  <a:lnTo>
                    <a:pt x="9272956" y="723900"/>
                  </a:lnTo>
                  <a:lnTo>
                    <a:pt x="9277693" y="673100"/>
                  </a:lnTo>
                  <a:lnTo>
                    <a:pt x="9280792" y="622300"/>
                  </a:lnTo>
                  <a:lnTo>
                    <a:pt x="9282455" y="584200"/>
                  </a:lnTo>
                  <a:lnTo>
                    <a:pt x="9282887" y="546100"/>
                  </a:lnTo>
                  <a:lnTo>
                    <a:pt x="9282316" y="495300"/>
                  </a:lnTo>
                  <a:lnTo>
                    <a:pt x="9280982" y="457200"/>
                  </a:lnTo>
                  <a:lnTo>
                    <a:pt x="9276905" y="381000"/>
                  </a:lnTo>
                  <a:lnTo>
                    <a:pt x="9272410" y="304800"/>
                  </a:lnTo>
                  <a:lnTo>
                    <a:pt x="9269184" y="228600"/>
                  </a:lnTo>
                  <a:lnTo>
                    <a:pt x="9268574" y="190500"/>
                  </a:lnTo>
                  <a:lnTo>
                    <a:pt x="9268879" y="152400"/>
                  </a:lnTo>
                  <a:lnTo>
                    <a:pt x="9270314" y="114300"/>
                  </a:lnTo>
                  <a:lnTo>
                    <a:pt x="9276639" y="25400"/>
                  </a:lnTo>
                  <a:lnTo>
                    <a:pt x="9203360" y="25400"/>
                  </a:lnTo>
                  <a:lnTo>
                    <a:pt x="9177718" y="12700"/>
                  </a:lnTo>
                  <a:lnTo>
                    <a:pt x="8744928" y="12700"/>
                  </a:lnTo>
                  <a:lnTo>
                    <a:pt x="8662098" y="25400"/>
                  </a:lnTo>
                  <a:lnTo>
                    <a:pt x="8149387" y="25400"/>
                  </a:lnTo>
                  <a:lnTo>
                    <a:pt x="8118957" y="12700"/>
                  </a:lnTo>
                  <a:lnTo>
                    <a:pt x="7729283" y="12700"/>
                  </a:lnTo>
                  <a:lnTo>
                    <a:pt x="7692593" y="25400"/>
                  </a:lnTo>
                  <a:lnTo>
                    <a:pt x="6622770" y="25400"/>
                  </a:lnTo>
                  <a:lnTo>
                    <a:pt x="6586537" y="12700"/>
                  </a:lnTo>
                  <a:lnTo>
                    <a:pt x="6245872" y="12700"/>
                  </a:lnTo>
                  <a:lnTo>
                    <a:pt x="6209716" y="25400"/>
                  </a:lnTo>
                  <a:lnTo>
                    <a:pt x="5905601" y="25400"/>
                  </a:lnTo>
                  <a:lnTo>
                    <a:pt x="5814352" y="12700"/>
                  </a:lnTo>
                  <a:lnTo>
                    <a:pt x="5537352" y="12700"/>
                  </a:lnTo>
                  <a:lnTo>
                    <a:pt x="5446268" y="25400"/>
                  </a:lnTo>
                  <a:lnTo>
                    <a:pt x="4190644" y="25400"/>
                  </a:lnTo>
                  <a:lnTo>
                    <a:pt x="4126738" y="12700"/>
                  </a:lnTo>
                  <a:lnTo>
                    <a:pt x="3694201" y="12700"/>
                  </a:lnTo>
                  <a:lnTo>
                    <a:pt x="3612959" y="25400"/>
                  </a:lnTo>
                  <a:lnTo>
                    <a:pt x="3113786" y="25400"/>
                  </a:lnTo>
                  <a:lnTo>
                    <a:pt x="3074657" y="12700"/>
                  </a:lnTo>
                  <a:lnTo>
                    <a:pt x="2595257" y="12700"/>
                  </a:lnTo>
                  <a:lnTo>
                    <a:pt x="2548839" y="25400"/>
                  </a:lnTo>
                  <a:lnTo>
                    <a:pt x="1926526" y="25400"/>
                  </a:lnTo>
                  <a:lnTo>
                    <a:pt x="1905762" y="12700"/>
                  </a:lnTo>
                  <a:lnTo>
                    <a:pt x="1870621" y="25400"/>
                  </a:lnTo>
                  <a:lnTo>
                    <a:pt x="1777809" y="25400"/>
                  </a:lnTo>
                  <a:lnTo>
                    <a:pt x="1752993" y="38100"/>
                  </a:lnTo>
                  <a:lnTo>
                    <a:pt x="1652816" y="38100"/>
                  </a:lnTo>
                  <a:lnTo>
                    <a:pt x="1631327" y="25400"/>
                  </a:lnTo>
                  <a:lnTo>
                    <a:pt x="1498346" y="25400"/>
                  </a:lnTo>
                  <a:lnTo>
                    <a:pt x="1434846" y="12700"/>
                  </a:lnTo>
                  <a:lnTo>
                    <a:pt x="1250467" y="12700"/>
                  </a:lnTo>
                  <a:lnTo>
                    <a:pt x="1192466" y="0"/>
                  </a:lnTo>
                  <a:lnTo>
                    <a:pt x="1136700" y="0"/>
                  </a:lnTo>
                  <a:lnTo>
                    <a:pt x="1083462" y="12700"/>
                  </a:lnTo>
                  <a:lnTo>
                    <a:pt x="834618" y="12700"/>
                  </a:lnTo>
                  <a:lnTo>
                    <a:pt x="807999" y="25400"/>
                  </a:lnTo>
                  <a:lnTo>
                    <a:pt x="473303" y="25400"/>
                  </a:lnTo>
                  <a:lnTo>
                    <a:pt x="383463" y="12700"/>
                  </a:lnTo>
                  <a:lnTo>
                    <a:pt x="127800" y="12700"/>
                  </a:lnTo>
                  <a:lnTo>
                    <a:pt x="94170" y="25400"/>
                  </a:lnTo>
                  <a:lnTo>
                    <a:pt x="6985" y="25400"/>
                  </a:lnTo>
                  <a:lnTo>
                    <a:pt x="10426" y="127000"/>
                  </a:lnTo>
                  <a:lnTo>
                    <a:pt x="12090" y="177800"/>
                  </a:lnTo>
                  <a:lnTo>
                    <a:pt x="13665" y="228600"/>
                  </a:lnTo>
                  <a:lnTo>
                    <a:pt x="15100" y="279400"/>
                  </a:lnTo>
                  <a:lnTo>
                    <a:pt x="17449" y="393700"/>
                  </a:lnTo>
                  <a:lnTo>
                    <a:pt x="18834" y="508000"/>
                  </a:lnTo>
                  <a:lnTo>
                    <a:pt x="18961" y="622300"/>
                  </a:lnTo>
                  <a:lnTo>
                    <a:pt x="17513" y="736600"/>
                  </a:lnTo>
                  <a:lnTo>
                    <a:pt x="14224" y="850900"/>
                  </a:lnTo>
                  <a:lnTo>
                    <a:pt x="8750" y="965200"/>
                  </a:lnTo>
                  <a:lnTo>
                    <a:pt x="5816" y="1028700"/>
                  </a:lnTo>
                  <a:lnTo>
                    <a:pt x="3657" y="1079500"/>
                  </a:lnTo>
                  <a:lnTo>
                    <a:pt x="2197" y="1130300"/>
                  </a:lnTo>
                  <a:lnTo>
                    <a:pt x="1371" y="1181100"/>
                  </a:lnTo>
                  <a:lnTo>
                    <a:pt x="1092" y="1219200"/>
                  </a:lnTo>
                  <a:lnTo>
                    <a:pt x="1257" y="1270000"/>
                  </a:lnTo>
                  <a:lnTo>
                    <a:pt x="1778" y="1308100"/>
                  </a:lnTo>
                  <a:lnTo>
                    <a:pt x="2590" y="1346200"/>
                  </a:lnTo>
                  <a:lnTo>
                    <a:pt x="3594" y="1384300"/>
                  </a:lnTo>
                  <a:lnTo>
                    <a:pt x="5803" y="1460500"/>
                  </a:lnTo>
                  <a:lnTo>
                    <a:pt x="6845" y="1485900"/>
                  </a:lnTo>
                  <a:lnTo>
                    <a:pt x="8407" y="1549400"/>
                  </a:lnTo>
                  <a:lnTo>
                    <a:pt x="8674" y="1612900"/>
                  </a:lnTo>
                  <a:lnTo>
                    <a:pt x="7874" y="1676400"/>
                  </a:lnTo>
                  <a:lnTo>
                    <a:pt x="5676" y="1790700"/>
                  </a:lnTo>
                  <a:lnTo>
                    <a:pt x="4800" y="1854200"/>
                  </a:lnTo>
                  <a:lnTo>
                    <a:pt x="4521" y="1892300"/>
                  </a:lnTo>
                  <a:lnTo>
                    <a:pt x="4445" y="1943100"/>
                  </a:lnTo>
                  <a:lnTo>
                    <a:pt x="4559" y="1968500"/>
                  </a:lnTo>
                  <a:lnTo>
                    <a:pt x="5283" y="2032000"/>
                  </a:lnTo>
                  <a:lnTo>
                    <a:pt x="6108" y="2070100"/>
                  </a:lnTo>
                  <a:lnTo>
                    <a:pt x="7239" y="2120900"/>
                  </a:lnTo>
                  <a:lnTo>
                    <a:pt x="8712" y="2159000"/>
                  </a:lnTo>
                  <a:lnTo>
                    <a:pt x="10274" y="2209800"/>
                  </a:lnTo>
                  <a:lnTo>
                    <a:pt x="11658" y="2247900"/>
                  </a:lnTo>
                  <a:lnTo>
                    <a:pt x="12852" y="2298700"/>
                  </a:lnTo>
                  <a:lnTo>
                    <a:pt x="13868" y="2336800"/>
                  </a:lnTo>
                  <a:lnTo>
                    <a:pt x="14681" y="2374900"/>
                  </a:lnTo>
                  <a:lnTo>
                    <a:pt x="15290" y="2413000"/>
                  </a:lnTo>
                  <a:lnTo>
                    <a:pt x="15760" y="2463800"/>
                  </a:lnTo>
                  <a:lnTo>
                    <a:pt x="15824" y="2489200"/>
                  </a:lnTo>
                  <a:lnTo>
                    <a:pt x="15570" y="2552700"/>
                  </a:lnTo>
                  <a:lnTo>
                    <a:pt x="14312" y="2616200"/>
                  </a:lnTo>
                  <a:lnTo>
                    <a:pt x="12065" y="2679700"/>
                  </a:lnTo>
                  <a:lnTo>
                    <a:pt x="8737" y="2755900"/>
                  </a:lnTo>
                  <a:lnTo>
                    <a:pt x="7188" y="2794000"/>
                  </a:lnTo>
                  <a:lnTo>
                    <a:pt x="6438" y="2819400"/>
                  </a:lnTo>
                  <a:lnTo>
                    <a:pt x="6362" y="2857500"/>
                  </a:lnTo>
                  <a:lnTo>
                    <a:pt x="6832" y="2882900"/>
                  </a:lnTo>
                  <a:lnTo>
                    <a:pt x="8890" y="2946400"/>
                  </a:lnTo>
                  <a:lnTo>
                    <a:pt x="11557" y="2997200"/>
                  </a:lnTo>
                  <a:lnTo>
                    <a:pt x="13843" y="3060700"/>
                  </a:lnTo>
                  <a:lnTo>
                    <a:pt x="14541" y="3086100"/>
                  </a:lnTo>
                  <a:lnTo>
                    <a:pt x="14782" y="3111500"/>
                  </a:lnTo>
                  <a:lnTo>
                    <a:pt x="14452" y="3149600"/>
                  </a:lnTo>
                  <a:lnTo>
                    <a:pt x="13449" y="3175000"/>
                  </a:lnTo>
                  <a:lnTo>
                    <a:pt x="11620" y="3213100"/>
                  </a:lnTo>
                  <a:lnTo>
                    <a:pt x="8813" y="3251200"/>
                  </a:lnTo>
                  <a:lnTo>
                    <a:pt x="6045" y="3289300"/>
                  </a:lnTo>
                  <a:lnTo>
                    <a:pt x="4483" y="3327400"/>
                  </a:lnTo>
                  <a:lnTo>
                    <a:pt x="4356" y="3403600"/>
                  </a:lnTo>
                  <a:lnTo>
                    <a:pt x="6921" y="3479800"/>
                  </a:lnTo>
                  <a:lnTo>
                    <a:pt x="10655" y="3543300"/>
                  </a:lnTo>
                  <a:lnTo>
                    <a:pt x="14097" y="3619500"/>
                  </a:lnTo>
                  <a:lnTo>
                    <a:pt x="15849" y="3670300"/>
                  </a:lnTo>
                  <a:lnTo>
                    <a:pt x="14592" y="3733800"/>
                  </a:lnTo>
                  <a:lnTo>
                    <a:pt x="12484" y="3771900"/>
                  </a:lnTo>
                  <a:lnTo>
                    <a:pt x="9029" y="3797300"/>
                  </a:lnTo>
                  <a:lnTo>
                    <a:pt x="5245" y="3822700"/>
                  </a:lnTo>
                  <a:lnTo>
                    <a:pt x="2476" y="3860800"/>
                  </a:lnTo>
                  <a:lnTo>
                    <a:pt x="0" y="3924300"/>
                  </a:lnTo>
                  <a:lnTo>
                    <a:pt x="520" y="3975100"/>
                  </a:lnTo>
                  <a:lnTo>
                    <a:pt x="1549" y="4013200"/>
                  </a:lnTo>
                  <a:lnTo>
                    <a:pt x="2870" y="4038600"/>
                  </a:lnTo>
                  <a:lnTo>
                    <a:pt x="4368" y="4064000"/>
                  </a:lnTo>
                  <a:lnTo>
                    <a:pt x="5905" y="4102100"/>
                  </a:lnTo>
                  <a:lnTo>
                    <a:pt x="7353" y="4140200"/>
                  </a:lnTo>
                  <a:lnTo>
                    <a:pt x="8572" y="4165600"/>
                  </a:lnTo>
                  <a:lnTo>
                    <a:pt x="9448" y="4216400"/>
                  </a:lnTo>
                  <a:lnTo>
                    <a:pt x="9715" y="4241800"/>
                  </a:lnTo>
                  <a:lnTo>
                    <a:pt x="9779" y="4267200"/>
                  </a:lnTo>
                  <a:lnTo>
                    <a:pt x="9639" y="4292600"/>
                  </a:lnTo>
                  <a:lnTo>
                    <a:pt x="8699" y="4343400"/>
                  </a:lnTo>
                  <a:lnTo>
                    <a:pt x="7505" y="4394200"/>
                  </a:lnTo>
                  <a:lnTo>
                    <a:pt x="6692" y="4445000"/>
                  </a:lnTo>
                  <a:lnTo>
                    <a:pt x="6197" y="4483100"/>
                  </a:lnTo>
                  <a:lnTo>
                    <a:pt x="5981" y="4533900"/>
                  </a:lnTo>
                  <a:lnTo>
                    <a:pt x="5994" y="4572000"/>
                  </a:lnTo>
                  <a:lnTo>
                    <a:pt x="6210" y="4610100"/>
                  </a:lnTo>
                  <a:lnTo>
                    <a:pt x="7010" y="4673600"/>
                  </a:lnTo>
                  <a:lnTo>
                    <a:pt x="8013" y="4749800"/>
                  </a:lnTo>
                  <a:lnTo>
                    <a:pt x="8470" y="4787900"/>
                  </a:lnTo>
                  <a:lnTo>
                    <a:pt x="8864" y="4826000"/>
                  </a:lnTo>
                  <a:lnTo>
                    <a:pt x="9118" y="4864100"/>
                  </a:lnTo>
                  <a:lnTo>
                    <a:pt x="9169" y="4914900"/>
                  </a:lnTo>
                  <a:lnTo>
                    <a:pt x="9080" y="4953000"/>
                  </a:lnTo>
                  <a:lnTo>
                    <a:pt x="8216" y="5054600"/>
                  </a:lnTo>
                  <a:lnTo>
                    <a:pt x="103708" y="5041900"/>
                  </a:lnTo>
                  <a:lnTo>
                    <a:pt x="174002" y="5041900"/>
                  </a:lnTo>
                  <a:lnTo>
                    <a:pt x="205689" y="5029200"/>
                  </a:lnTo>
                  <a:lnTo>
                    <a:pt x="486803" y="5029200"/>
                  </a:lnTo>
                  <a:lnTo>
                    <a:pt x="528878" y="5041900"/>
                  </a:lnTo>
                  <a:lnTo>
                    <a:pt x="626618" y="5041900"/>
                  </a:lnTo>
                  <a:lnTo>
                    <a:pt x="682231" y="5054600"/>
                  </a:lnTo>
                  <a:lnTo>
                    <a:pt x="1316393" y="5054600"/>
                  </a:lnTo>
                  <a:lnTo>
                    <a:pt x="1341208" y="5041900"/>
                  </a:lnTo>
                  <a:lnTo>
                    <a:pt x="3069806" y="5041900"/>
                  </a:lnTo>
                  <a:lnTo>
                    <a:pt x="3091992" y="5054600"/>
                  </a:lnTo>
                  <a:lnTo>
                    <a:pt x="3290735" y="5054600"/>
                  </a:lnTo>
                  <a:lnTo>
                    <a:pt x="3319932" y="5041900"/>
                  </a:lnTo>
                  <a:lnTo>
                    <a:pt x="3372396" y="5041900"/>
                  </a:lnTo>
                  <a:lnTo>
                    <a:pt x="3404438" y="5054600"/>
                  </a:lnTo>
                  <a:lnTo>
                    <a:pt x="3640340" y="5054600"/>
                  </a:lnTo>
                  <a:lnTo>
                    <a:pt x="3677653" y="5041900"/>
                  </a:lnTo>
                  <a:lnTo>
                    <a:pt x="3754272" y="5041900"/>
                  </a:lnTo>
                  <a:lnTo>
                    <a:pt x="3835692" y="5029200"/>
                  </a:lnTo>
                  <a:lnTo>
                    <a:pt x="4162882" y="5029200"/>
                  </a:lnTo>
                  <a:lnTo>
                    <a:pt x="4199394" y="5041900"/>
                  </a:lnTo>
                  <a:lnTo>
                    <a:pt x="4297019" y="5041900"/>
                  </a:lnTo>
                  <a:lnTo>
                    <a:pt x="4355452" y="5054600"/>
                  </a:lnTo>
                  <a:lnTo>
                    <a:pt x="4512018" y="5054600"/>
                  </a:lnTo>
                  <a:lnTo>
                    <a:pt x="4555845" y="5041900"/>
                  </a:lnTo>
                  <a:lnTo>
                    <a:pt x="5078552" y="5041900"/>
                  </a:lnTo>
                  <a:lnTo>
                    <a:pt x="5116538" y="5029200"/>
                  </a:lnTo>
                  <a:lnTo>
                    <a:pt x="5203177" y="5029200"/>
                  </a:lnTo>
                  <a:lnTo>
                    <a:pt x="5222303" y="5041900"/>
                  </a:lnTo>
                  <a:lnTo>
                    <a:pt x="5281536" y="5041900"/>
                  </a:lnTo>
                  <a:lnTo>
                    <a:pt x="5298173" y="5054600"/>
                  </a:lnTo>
                  <a:lnTo>
                    <a:pt x="5819851" y="5054600"/>
                  </a:lnTo>
                  <a:lnTo>
                    <a:pt x="5837644" y="5041900"/>
                  </a:lnTo>
                  <a:lnTo>
                    <a:pt x="6205804" y="5041900"/>
                  </a:lnTo>
                  <a:lnTo>
                    <a:pt x="6245695" y="5054600"/>
                  </a:lnTo>
                  <a:lnTo>
                    <a:pt x="6417678" y="5054600"/>
                  </a:lnTo>
                  <a:lnTo>
                    <a:pt x="6505969" y="5041900"/>
                  </a:lnTo>
                  <a:lnTo>
                    <a:pt x="6951408" y="5041900"/>
                  </a:lnTo>
                  <a:lnTo>
                    <a:pt x="6966725" y="5029200"/>
                  </a:lnTo>
                  <a:lnTo>
                    <a:pt x="7034581" y="5029200"/>
                  </a:lnTo>
                  <a:lnTo>
                    <a:pt x="7050189" y="5041900"/>
                  </a:lnTo>
                  <a:lnTo>
                    <a:pt x="7152653" y="5041900"/>
                  </a:lnTo>
                  <a:lnTo>
                    <a:pt x="7203237" y="5054600"/>
                  </a:lnTo>
                  <a:lnTo>
                    <a:pt x="7590460" y="5054600"/>
                  </a:lnTo>
                  <a:lnTo>
                    <a:pt x="7660386" y="5041900"/>
                  </a:lnTo>
                  <a:lnTo>
                    <a:pt x="8164360" y="5041900"/>
                  </a:lnTo>
                  <a:lnTo>
                    <a:pt x="8187817" y="5054600"/>
                  </a:lnTo>
                  <a:lnTo>
                    <a:pt x="8430717" y="5054600"/>
                  </a:lnTo>
                  <a:lnTo>
                    <a:pt x="8485975" y="5041900"/>
                  </a:lnTo>
                  <a:lnTo>
                    <a:pt x="9281020" y="5041900"/>
                  </a:lnTo>
                  <a:lnTo>
                    <a:pt x="9270987" y="4978400"/>
                  </a:lnTo>
                  <a:lnTo>
                    <a:pt x="9269539" y="4965700"/>
                  </a:lnTo>
                  <a:lnTo>
                    <a:pt x="9268308" y="4940300"/>
                  </a:lnTo>
                  <a:lnTo>
                    <a:pt x="9267292" y="4927600"/>
                  </a:lnTo>
                  <a:lnTo>
                    <a:pt x="9266504" y="4914900"/>
                  </a:lnTo>
                  <a:lnTo>
                    <a:pt x="9265945" y="4889500"/>
                  </a:lnTo>
                  <a:lnTo>
                    <a:pt x="9265374" y="4851400"/>
                  </a:lnTo>
                  <a:lnTo>
                    <a:pt x="9265501" y="4800600"/>
                  </a:lnTo>
                  <a:lnTo>
                    <a:pt x="9266174" y="4749800"/>
                  </a:lnTo>
                  <a:lnTo>
                    <a:pt x="9267266" y="4699000"/>
                  </a:lnTo>
                  <a:lnTo>
                    <a:pt x="9268638" y="4648200"/>
                  </a:lnTo>
                  <a:lnTo>
                    <a:pt x="9271698" y="4546600"/>
                  </a:lnTo>
                  <a:lnTo>
                    <a:pt x="9273095" y="4495800"/>
                  </a:lnTo>
                  <a:lnTo>
                    <a:pt x="9274226" y="4457700"/>
                  </a:lnTo>
                  <a:lnTo>
                    <a:pt x="9274950" y="4406900"/>
                  </a:lnTo>
                  <a:lnTo>
                    <a:pt x="9275000" y="4394200"/>
                  </a:lnTo>
                  <a:lnTo>
                    <a:pt x="9274950" y="4343400"/>
                  </a:lnTo>
                  <a:lnTo>
                    <a:pt x="9274569" y="4330700"/>
                  </a:lnTo>
                  <a:lnTo>
                    <a:pt x="9273984" y="4318000"/>
                  </a:lnTo>
                  <a:lnTo>
                    <a:pt x="9273146" y="4292600"/>
                  </a:lnTo>
                  <a:lnTo>
                    <a:pt x="9269806" y="4241800"/>
                  </a:lnTo>
                  <a:lnTo>
                    <a:pt x="9267126" y="4191000"/>
                  </a:lnTo>
                  <a:lnTo>
                    <a:pt x="9265272" y="4140200"/>
                  </a:lnTo>
                  <a:lnTo>
                    <a:pt x="9264345" y="4102100"/>
                  </a:lnTo>
                  <a:lnTo>
                    <a:pt x="9264396" y="4064000"/>
                  </a:lnTo>
                  <a:lnTo>
                    <a:pt x="9264510" y="4051300"/>
                  </a:lnTo>
                  <a:lnTo>
                    <a:pt x="9265044" y="4025900"/>
                  </a:lnTo>
                  <a:lnTo>
                    <a:pt x="9265920" y="3987800"/>
                  </a:lnTo>
                  <a:lnTo>
                    <a:pt x="9267139" y="3962400"/>
                  </a:lnTo>
                  <a:lnTo>
                    <a:pt x="9268739" y="3924300"/>
                  </a:lnTo>
                  <a:lnTo>
                    <a:pt x="9270721" y="3898900"/>
                  </a:lnTo>
                  <a:lnTo>
                    <a:pt x="9273146" y="3848100"/>
                  </a:lnTo>
                  <a:lnTo>
                    <a:pt x="9275305" y="3810000"/>
                  </a:lnTo>
                  <a:lnTo>
                    <a:pt x="9276499" y="3784600"/>
                  </a:lnTo>
                  <a:lnTo>
                    <a:pt x="9276867" y="3746500"/>
                  </a:lnTo>
                  <a:lnTo>
                    <a:pt x="9276550" y="3721100"/>
                  </a:lnTo>
                  <a:lnTo>
                    <a:pt x="9275686" y="3683000"/>
                  </a:lnTo>
                  <a:lnTo>
                    <a:pt x="9274442" y="3657600"/>
                  </a:lnTo>
                  <a:lnTo>
                    <a:pt x="9269971" y="3581400"/>
                  </a:lnTo>
                  <a:lnTo>
                    <a:pt x="9268727" y="3556000"/>
                  </a:lnTo>
                  <a:lnTo>
                    <a:pt x="9267800" y="3530600"/>
                  </a:lnTo>
                  <a:lnTo>
                    <a:pt x="9267368" y="3505200"/>
                  </a:lnTo>
                  <a:lnTo>
                    <a:pt x="9267520" y="3467100"/>
                  </a:lnTo>
                  <a:lnTo>
                    <a:pt x="9268435" y="3429000"/>
                  </a:lnTo>
                  <a:lnTo>
                    <a:pt x="9270238" y="3403600"/>
                  </a:lnTo>
                  <a:lnTo>
                    <a:pt x="9273121" y="3352800"/>
                  </a:lnTo>
                  <a:lnTo>
                    <a:pt x="9278683" y="3276600"/>
                  </a:lnTo>
                  <a:lnTo>
                    <a:pt x="9281617" y="3187700"/>
                  </a:lnTo>
                  <a:lnTo>
                    <a:pt x="9282405" y="3111500"/>
                  </a:lnTo>
                  <a:lnTo>
                    <a:pt x="9281617" y="3035300"/>
                  </a:lnTo>
                  <a:lnTo>
                    <a:pt x="9279763" y="2959100"/>
                  </a:lnTo>
                  <a:lnTo>
                    <a:pt x="9277401" y="2882900"/>
                  </a:lnTo>
                  <a:lnTo>
                    <a:pt x="9275051" y="2819400"/>
                  </a:lnTo>
                  <a:lnTo>
                    <a:pt x="9273222" y="2755900"/>
                  </a:lnTo>
                  <a:lnTo>
                    <a:pt x="9272753" y="2730500"/>
                  </a:lnTo>
                  <a:lnTo>
                    <a:pt x="9272829" y="2667000"/>
                  </a:lnTo>
                  <a:lnTo>
                    <a:pt x="9273273" y="2641600"/>
                  </a:lnTo>
                  <a:lnTo>
                    <a:pt x="9274607" y="2590800"/>
                  </a:lnTo>
                  <a:lnTo>
                    <a:pt x="9276131" y="2552700"/>
                  </a:lnTo>
                  <a:lnTo>
                    <a:pt x="9277299" y="2489200"/>
                  </a:lnTo>
                  <a:lnTo>
                    <a:pt x="9277579" y="2463800"/>
                  </a:lnTo>
                  <a:lnTo>
                    <a:pt x="9277566" y="2438400"/>
                  </a:lnTo>
                  <a:lnTo>
                    <a:pt x="9277185" y="2413000"/>
                  </a:lnTo>
                  <a:lnTo>
                    <a:pt x="9276359" y="2374900"/>
                  </a:lnTo>
                  <a:lnTo>
                    <a:pt x="9275039" y="2336800"/>
                  </a:lnTo>
                  <a:lnTo>
                    <a:pt x="9273159" y="2311400"/>
                  </a:lnTo>
                  <a:lnTo>
                    <a:pt x="9272067" y="2286000"/>
                  </a:lnTo>
                  <a:lnTo>
                    <a:pt x="9271013" y="2273300"/>
                  </a:lnTo>
                  <a:lnTo>
                    <a:pt x="9268981" y="2235200"/>
                  </a:lnTo>
                  <a:lnTo>
                    <a:pt x="9265412" y="2197100"/>
                  </a:lnTo>
                  <a:lnTo>
                    <a:pt x="9263951" y="2171700"/>
                  </a:lnTo>
                  <a:lnTo>
                    <a:pt x="9262770" y="2146300"/>
                  </a:lnTo>
                  <a:lnTo>
                    <a:pt x="9261310" y="2120900"/>
                  </a:lnTo>
                  <a:lnTo>
                    <a:pt x="9261107" y="2095500"/>
                  </a:lnTo>
                  <a:lnTo>
                    <a:pt x="9261284" y="2082800"/>
                  </a:lnTo>
                  <a:lnTo>
                    <a:pt x="9261894" y="2057400"/>
                  </a:lnTo>
                  <a:lnTo>
                    <a:pt x="9264599" y="2006600"/>
                  </a:lnTo>
                  <a:lnTo>
                    <a:pt x="9268092" y="1968500"/>
                  </a:lnTo>
                  <a:lnTo>
                    <a:pt x="9269565" y="1955800"/>
                  </a:lnTo>
                  <a:lnTo>
                    <a:pt x="9271190" y="1930400"/>
                  </a:lnTo>
                  <a:lnTo>
                    <a:pt x="9276613" y="1879600"/>
                  </a:lnTo>
                  <a:lnTo>
                    <a:pt x="9279776" y="1841500"/>
                  </a:lnTo>
                  <a:lnTo>
                    <a:pt x="9282493" y="1803400"/>
                  </a:lnTo>
                  <a:lnTo>
                    <a:pt x="9284741" y="1765300"/>
                  </a:lnTo>
                  <a:lnTo>
                    <a:pt x="9287802" y="1701800"/>
                  </a:lnTo>
                  <a:lnTo>
                    <a:pt x="9288920" y="163830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86414A-5B93-299D-5FB4-AD32EB1643A9}"/>
                </a:ext>
              </a:extLst>
            </p:cNvPr>
            <p:cNvSpPr/>
            <p:nvPr/>
          </p:nvSpPr>
          <p:spPr>
            <a:xfrm>
              <a:off x="533400" y="2057400"/>
              <a:ext cx="1676400" cy="228600"/>
            </a:xfrm>
            <a:prstGeom prst="rect">
              <a:avLst/>
            </a:prstGeom>
            <a:solidFill>
              <a:srgbClr val="DAE3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876254"/>
            <a:ext cx="5262880" cy="767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z="4899" dirty="0"/>
              <a:t>5.</a:t>
            </a:r>
            <a:r>
              <a:rPr sz="4899" spc="-185" dirty="0"/>
              <a:t> </a:t>
            </a:r>
            <a:r>
              <a:rPr sz="4899" dirty="0"/>
              <a:t>Present</a:t>
            </a:r>
            <a:r>
              <a:rPr sz="4899" spc="-185" dirty="0"/>
              <a:t> </a:t>
            </a:r>
            <a:r>
              <a:rPr sz="4899" spc="-10" dirty="0"/>
              <a:t>solutions</a:t>
            </a:r>
            <a:endParaRPr sz="4899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04800" y="2286000"/>
            <a:ext cx="8991600" cy="199375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445" marR="5079" algn="ctr">
              <a:lnSpc>
                <a:spcPct val="101299"/>
              </a:lnSpc>
              <a:spcBef>
                <a:spcPts val="50"/>
              </a:spcBef>
            </a:pPr>
            <a:r>
              <a:rPr dirty="0"/>
              <a:t>Congratulations</a:t>
            </a:r>
            <a:r>
              <a:rPr spc="45" dirty="0"/>
              <a:t> </a:t>
            </a:r>
            <a:r>
              <a:rPr dirty="0"/>
              <a:t>engineer</a:t>
            </a:r>
            <a:r>
              <a:rPr spc="40" dirty="0"/>
              <a:t> </a:t>
            </a:r>
            <a:r>
              <a:rPr dirty="0"/>
              <a:t>on</a:t>
            </a:r>
            <a:r>
              <a:rPr spc="50" dirty="0"/>
              <a:t> </a:t>
            </a:r>
            <a:r>
              <a:rPr dirty="0"/>
              <a:t>building</a:t>
            </a:r>
            <a:r>
              <a:rPr spc="50" dirty="0"/>
              <a:t> </a:t>
            </a:r>
            <a:r>
              <a:rPr spc="-50" dirty="0"/>
              <a:t>a </a:t>
            </a:r>
            <a:r>
              <a:rPr spc="-10" dirty="0"/>
              <a:t>prototype!</a:t>
            </a:r>
          </a:p>
          <a:p>
            <a:pPr algn="ctr">
              <a:spcBef>
                <a:spcPts val="3864"/>
              </a:spcBef>
            </a:pPr>
            <a:r>
              <a:rPr b="1" dirty="0">
                <a:latin typeface="Avenir Next"/>
                <a:cs typeface="Avenir Next"/>
              </a:rPr>
              <a:t>It’s</a:t>
            </a:r>
            <a:r>
              <a:rPr b="1" spc="5" dirty="0"/>
              <a:t> </a:t>
            </a:r>
            <a:r>
              <a:rPr b="1" dirty="0">
                <a:latin typeface="Avenir Next"/>
                <a:cs typeface="Avenir Next"/>
              </a:rPr>
              <a:t>your</a:t>
            </a:r>
            <a:r>
              <a:rPr b="1" spc="5" dirty="0"/>
              <a:t> </a:t>
            </a:r>
            <a:r>
              <a:rPr b="1" dirty="0">
                <a:latin typeface="Avenir Next"/>
                <a:cs typeface="Avenir Next"/>
              </a:rPr>
              <a:t>turn</a:t>
            </a:r>
            <a:r>
              <a:rPr b="1" spc="5" dirty="0"/>
              <a:t> </a:t>
            </a:r>
            <a:r>
              <a:rPr b="1" dirty="0">
                <a:latin typeface="Avenir Next"/>
                <a:cs typeface="Avenir Next"/>
              </a:rPr>
              <a:t>to</a:t>
            </a:r>
            <a:r>
              <a:rPr b="1" spc="5" dirty="0"/>
              <a:t> </a:t>
            </a:r>
            <a:r>
              <a:rPr b="1" dirty="0">
                <a:latin typeface="Avenir Next"/>
                <a:cs typeface="Avenir Next"/>
              </a:rPr>
              <a:t>share</a:t>
            </a:r>
            <a:r>
              <a:rPr b="1" spc="15" dirty="0"/>
              <a:t> </a:t>
            </a:r>
            <a:r>
              <a:rPr b="1" dirty="0">
                <a:latin typeface="Avenir Next"/>
                <a:cs typeface="Avenir Next"/>
              </a:rPr>
              <a:t>with</a:t>
            </a:r>
            <a:r>
              <a:rPr b="1" spc="5" dirty="0"/>
              <a:t> </a:t>
            </a:r>
            <a:r>
              <a:rPr b="1" dirty="0">
                <a:latin typeface="Avenir Next"/>
                <a:cs typeface="Avenir Next"/>
              </a:rPr>
              <a:t>the</a:t>
            </a:r>
            <a:r>
              <a:rPr b="1" spc="10" dirty="0"/>
              <a:t> </a:t>
            </a:r>
            <a:r>
              <a:rPr b="1" spc="-10" dirty="0"/>
              <a:t>class.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BBD1FA0-DA08-49ED-D0AB-81806A641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26999" y="-38100"/>
            <a:ext cx="9855200" cy="5549900"/>
            <a:chOff x="-126999" y="-38100"/>
            <a:chExt cx="9855200" cy="5549900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29A39B0C-63EE-758A-8EAB-F3CEE566A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26999" y="-38100"/>
              <a:ext cx="9855200" cy="5549900"/>
            </a:xfrm>
            <a:custGeom>
              <a:avLst/>
              <a:gdLst/>
              <a:ahLst/>
              <a:cxnLst/>
              <a:rect l="l" t="t" r="r" b="b"/>
              <a:pathLst>
                <a:path w="9855200" h="5549900">
                  <a:moveTo>
                    <a:pt x="9855200" y="0"/>
                  </a:moveTo>
                  <a:lnTo>
                    <a:pt x="0" y="0"/>
                  </a:lnTo>
                  <a:lnTo>
                    <a:pt x="0" y="5549900"/>
                  </a:lnTo>
                  <a:lnTo>
                    <a:pt x="9855200" y="5549900"/>
                  </a:lnTo>
                  <a:lnTo>
                    <a:pt x="9855200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12BBAA91-91BE-D600-4A76-0C9DDD448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4980" y="251202"/>
              <a:ext cx="9289415" cy="5054600"/>
            </a:xfrm>
            <a:custGeom>
              <a:avLst/>
              <a:gdLst/>
              <a:ahLst/>
              <a:cxnLst/>
              <a:rect l="l" t="t" r="r" b="b"/>
              <a:pathLst>
                <a:path w="9289415" h="5054600">
                  <a:moveTo>
                    <a:pt x="1877009" y="1920519"/>
                  </a:moveTo>
                  <a:lnTo>
                    <a:pt x="530809" y="1920519"/>
                  </a:lnTo>
                  <a:lnTo>
                    <a:pt x="530809" y="1933232"/>
                  </a:lnTo>
                  <a:lnTo>
                    <a:pt x="1877009" y="1933232"/>
                  </a:lnTo>
                  <a:lnTo>
                    <a:pt x="1877009" y="1920519"/>
                  </a:lnTo>
                  <a:close/>
                </a:path>
                <a:path w="9289415" h="5054600">
                  <a:moveTo>
                    <a:pt x="9169044" y="4991100"/>
                  </a:moveTo>
                  <a:lnTo>
                    <a:pt x="9168168" y="4978400"/>
                  </a:lnTo>
                  <a:lnTo>
                    <a:pt x="9167482" y="4978400"/>
                  </a:lnTo>
                  <a:lnTo>
                    <a:pt x="9169044" y="4991100"/>
                  </a:lnTo>
                  <a:close/>
                </a:path>
                <a:path w="9289415" h="5054600">
                  <a:moveTo>
                    <a:pt x="9220479" y="1638300"/>
                  </a:moveTo>
                  <a:lnTo>
                    <a:pt x="9220289" y="1600200"/>
                  </a:lnTo>
                  <a:lnTo>
                    <a:pt x="9219603" y="1562100"/>
                  </a:lnTo>
                  <a:lnTo>
                    <a:pt x="9218435" y="1524000"/>
                  </a:lnTo>
                  <a:lnTo>
                    <a:pt x="9216746" y="1485900"/>
                  </a:lnTo>
                  <a:lnTo>
                    <a:pt x="9214561" y="1447800"/>
                  </a:lnTo>
                  <a:lnTo>
                    <a:pt x="9211843" y="1409700"/>
                  </a:lnTo>
                  <a:lnTo>
                    <a:pt x="9208618" y="1358900"/>
                  </a:lnTo>
                  <a:lnTo>
                    <a:pt x="9204858" y="1320800"/>
                  </a:lnTo>
                  <a:lnTo>
                    <a:pt x="9200985" y="1270000"/>
                  </a:lnTo>
                  <a:lnTo>
                    <a:pt x="9197467" y="1219200"/>
                  </a:lnTo>
                  <a:lnTo>
                    <a:pt x="9194343" y="1181100"/>
                  </a:lnTo>
                  <a:lnTo>
                    <a:pt x="9191638" y="1143000"/>
                  </a:lnTo>
                  <a:lnTo>
                    <a:pt x="9189390" y="1104900"/>
                  </a:lnTo>
                  <a:lnTo>
                    <a:pt x="9187637" y="1079500"/>
                  </a:lnTo>
                  <a:lnTo>
                    <a:pt x="9186405" y="1041400"/>
                  </a:lnTo>
                  <a:lnTo>
                    <a:pt x="9185745" y="1016000"/>
                  </a:lnTo>
                  <a:lnTo>
                    <a:pt x="9186253" y="952500"/>
                  </a:lnTo>
                  <a:lnTo>
                    <a:pt x="9187497" y="914400"/>
                  </a:lnTo>
                  <a:lnTo>
                    <a:pt x="9189453" y="876300"/>
                  </a:lnTo>
                  <a:lnTo>
                    <a:pt x="9192133" y="838200"/>
                  </a:lnTo>
                  <a:lnTo>
                    <a:pt x="9195575" y="800100"/>
                  </a:lnTo>
                  <a:lnTo>
                    <a:pt x="9199829" y="762000"/>
                  </a:lnTo>
                  <a:lnTo>
                    <a:pt x="9204896" y="711200"/>
                  </a:lnTo>
                  <a:lnTo>
                    <a:pt x="9209468" y="673100"/>
                  </a:lnTo>
                  <a:lnTo>
                    <a:pt x="9212440" y="622300"/>
                  </a:lnTo>
                  <a:lnTo>
                    <a:pt x="9214028" y="584200"/>
                  </a:lnTo>
                  <a:lnTo>
                    <a:pt x="9214447" y="546100"/>
                  </a:lnTo>
                  <a:lnTo>
                    <a:pt x="9213901" y="495300"/>
                  </a:lnTo>
                  <a:lnTo>
                    <a:pt x="9212593" y="457200"/>
                  </a:lnTo>
                  <a:lnTo>
                    <a:pt x="9208567" y="381000"/>
                  </a:lnTo>
                  <a:lnTo>
                    <a:pt x="9204058" y="304800"/>
                  </a:lnTo>
                  <a:lnTo>
                    <a:pt x="9200782" y="228600"/>
                  </a:lnTo>
                  <a:lnTo>
                    <a:pt x="9200134" y="190500"/>
                  </a:lnTo>
                  <a:lnTo>
                    <a:pt x="9200451" y="152400"/>
                  </a:lnTo>
                  <a:lnTo>
                    <a:pt x="9201455" y="127000"/>
                  </a:lnTo>
                  <a:lnTo>
                    <a:pt x="9201963" y="114300"/>
                  </a:lnTo>
                  <a:lnTo>
                    <a:pt x="9200286" y="101600"/>
                  </a:lnTo>
                  <a:lnTo>
                    <a:pt x="9198623" y="88900"/>
                  </a:lnTo>
                  <a:lnTo>
                    <a:pt x="8083055" y="88900"/>
                  </a:lnTo>
                  <a:lnTo>
                    <a:pt x="8056156" y="76200"/>
                  </a:lnTo>
                  <a:lnTo>
                    <a:pt x="7801038" y="76200"/>
                  </a:lnTo>
                  <a:lnTo>
                    <a:pt x="7769365" y="88900"/>
                  </a:lnTo>
                  <a:lnTo>
                    <a:pt x="7620127" y="88900"/>
                  </a:lnTo>
                  <a:lnTo>
                    <a:pt x="7541222" y="101600"/>
                  </a:lnTo>
                  <a:lnTo>
                    <a:pt x="7382129" y="101600"/>
                  </a:lnTo>
                  <a:lnTo>
                    <a:pt x="7223074" y="88900"/>
                  </a:lnTo>
                  <a:lnTo>
                    <a:pt x="6841909" y="88900"/>
                  </a:lnTo>
                  <a:lnTo>
                    <a:pt x="6795859" y="101600"/>
                  </a:lnTo>
                  <a:lnTo>
                    <a:pt x="6717754" y="101600"/>
                  </a:lnTo>
                  <a:lnTo>
                    <a:pt x="6687452" y="88900"/>
                  </a:lnTo>
                  <a:lnTo>
                    <a:pt x="6549149" y="88900"/>
                  </a:lnTo>
                  <a:lnTo>
                    <a:pt x="6520307" y="76200"/>
                  </a:lnTo>
                  <a:lnTo>
                    <a:pt x="6336868" y="76200"/>
                  </a:lnTo>
                  <a:lnTo>
                    <a:pt x="6310642" y="88900"/>
                  </a:lnTo>
                  <a:lnTo>
                    <a:pt x="5371096" y="88900"/>
                  </a:lnTo>
                  <a:lnTo>
                    <a:pt x="5337480" y="101600"/>
                  </a:lnTo>
                  <a:lnTo>
                    <a:pt x="5146789" y="101600"/>
                  </a:lnTo>
                  <a:lnTo>
                    <a:pt x="5117122" y="88900"/>
                  </a:lnTo>
                  <a:lnTo>
                    <a:pt x="4568571" y="88900"/>
                  </a:lnTo>
                  <a:lnTo>
                    <a:pt x="4530191" y="101600"/>
                  </a:lnTo>
                  <a:lnTo>
                    <a:pt x="4356976" y="101600"/>
                  </a:lnTo>
                  <a:lnTo>
                    <a:pt x="4331690" y="88900"/>
                  </a:lnTo>
                  <a:lnTo>
                    <a:pt x="2136063" y="88900"/>
                  </a:lnTo>
                  <a:lnTo>
                    <a:pt x="2080514" y="101600"/>
                  </a:lnTo>
                  <a:lnTo>
                    <a:pt x="2028761" y="101600"/>
                  </a:lnTo>
                  <a:lnTo>
                    <a:pt x="2004466" y="88900"/>
                  </a:lnTo>
                  <a:lnTo>
                    <a:pt x="1826831" y="88900"/>
                  </a:lnTo>
                  <a:lnTo>
                    <a:pt x="1806448" y="101600"/>
                  </a:lnTo>
                  <a:lnTo>
                    <a:pt x="1578686" y="101600"/>
                  </a:lnTo>
                  <a:lnTo>
                    <a:pt x="1551533" y="88900"/>
                  </a:lnTo>
                  <a:lnTo>
                    <a:pt x="1429499" y="88900"/>
                  </a:lnTo>
                  <a:lnTo>
                    <a:pt x="1368069" y="76200"/>
                  </a:lnTo>
                  <a:lnTo>
                    <a:pt x="945438" y="76200"/>
                  </a:lnTo>
                  <a:lnTo>
                    <a:pt x="905751" y="88900"/>
                  </a:lnTo>
                  <a:lnTo>
                    <a:pt x="77685" y="88900"/>
                  </a:lnTo>
                  <a:lnTo>
                    <a:pt x="78828" y="127000"/>
                  </a:lnTo>
                  <a:lnTo>
                    <a:pt x="80492" y="177800"/>
                  </a:lnTo>
                  <a:lnTo>
                    <a:pt x="82080" y="228600"/>
                  </a:lnTo>
                  <a:lnTo>
                    <a:pt x="83527" y="279400"/>
                  </a:lnTo>
                  <a:lnTo>
                    <a:pt x="85890" y="393700"/>
                  </a:lnTo>
                  <a:lnTo>
                    <a:pt x="87274" y="508000"/>
                  </a:lnTo>
                  <a:lnTo>
                    <a:pt x="87401" y="622300"/>
                  </a:lnTo>
                  <a:lnTo>
                    <a:pt x="85940" y="736600"/>
                  </a:lnTo>
                  <a:lnTo>
                    <a:pt x="82613" y="850900"/>
                  </a:lnTo>
                  <a:lnTo>
                    <a:pt x="77101" y="965200"/>
                  </a:lnTo>
                  <a:lnTo>
                    <a:pt x="74180" y="1028700"/>
                  </a:lnTo>
                  <a:lnTo>
                    <a:pt x="72047" y="1079500"/>
                  </a:lnTo>
                  <a:lnTo>
                    <a:pt x="70624" y="1130300"/>
                  </a:lnTo>
                  <a:lnTo>
                    <a:pt x="69811" y="1181100"/>
                  </a:lnTo>
                  <a:lnTo>
                    <a:pt x="69532" y="1219200"/>
                  </a:lnTo>
                  <a:lnTo>
                    <a:pt x="69684" y="1270000"/>
                  </a:lnTo>
                  <a:lnTo>
                    <a:pt x="70218" y="1308100"/>
                  </a:lnTo>
                  <a:lnTo>
                    <a:pt x="71005" y="1346200"/>
                  </a:lnTo>
                  <a:lnTo>
                    <a:pt x="71996" y="1384300"/>
                  </a:lnTo>
                  <a:lnTo>
                    <a:pt x="73088" y="1422400"/>
                  </a:lnTo>
                  <a:lnTo>
                    <a:pt x="74206" y="1447800"/>
                  </a:lnTo>
                  <a:lnTo>
                    <a:pt x="75260" y="1485900"/>
                  </a:lnTo>
                  <a:lnTo>
                    <a:pt x="76835" y="1549400"/>
                  </a:lnTo>
                  <a:lnTo>
                    <a:pt x="77127" y="1612900"/>
                  </a:lnTo>
                  <a:lnTo>
                    <a:pt x="76314" y="1676400"/>
                  </a:lnTo>
                  <a:lnTo>
                    <a:pt x="74104" y="1790700"/>
                  </a:lnTo>
                  <a:lnTo>
                    <a:pt x="73228" y="1854200"/>
                  </a:lnTo>
                  <a:lnTo>
                    <a:pt x="72961" y="1892300"/>
                  </a:lnTo>
                  <a:lnTo>
                    <a:pt x="72885" y="1943100"/>
                  </a:lnTo>
                  <a:lnTo>
                    <a:pt x="72999" y="1968500"/>
                  </a:lnTo>
                  <a:lnTo>
                    <a:pt x="73710" y="2032000"/>
                  </a:lnTo>
                  <a:lnTo>
                    <a:pt x="74523" y="2070100"/>
                  </a:lnTo>
                  <a:lnTo>
                    <a:pt x="75641" y="2120900"/>
                  </a:lnTo>
                  <a:lnTo>
                    <a:pt x="77114" y="2159000"/>
                  </a:lnTo>
                  <a:lnTo>
                    <a:pt x="78676" y="2209800"/>
                  </a:lnTo>
                  <a:lnTo>
                    <a:pt x="80060" y="2247900"/>
                  </a:lnTo>
                  <a:lnTo>
                    <a:pt x="81267" y="2298700"/>
                  </a:lnTo>
                  <a:lnTo>
                    <a:pt x="82283" y="2336800"/>
                  </a:lnTo>
                  <a:lnTo>
                    <a:pt x="83108" y="2374900"/>
                  </a:lnTo>
                  <a:lnTo>
                    <a:pt x="83718" y="2413000"/>
                  </a:lnTo>
                  <a:lnTo>
                    <a:pt x="84201" y="2463800"/>
                  </a:lnTo>
                  <a:lnTo>
                    <a:pt x="84264" y="2489200"/>
                  </a:lnTo>
                  <a:lnTo>
                    <a:pt x="83997" y="2552700"/>
                  </a:lnTo>
                  <a:lnTo>
                    <a:pt x="82727" y="2616200"/>
                  </a:lnTo>
                  <a:lnTo>
                    <a:pt x="80441" y="2692400"/>
                  </a:lnTo>
                  <a:lnTo>
                    <a:pt x="77101" y="2755900"/>
                  </a:lnTo>
                  <a:lnTo>
                    <a:pt x="75603" y="2794000"/>
                  </a:lnTo>
                  <a:lnTo>
                    <a:pt x="74879" y="2819400"/>
                  </a:lnTo>
                  <a:lnTo>
                    <a:pt x="74803" y="2857500"/>
                  </a:lnTo>
                  <a:lnTo>
                    <a:pt x="75260" y="2882900"/>
                  </a:lnTo>
                  <a:lnTo>
                    <a:pt x="77266" y="2946400"/>
                  </a:lnTo>
                  <a:lnTo>
                    <a:pt x="79933" y="2997200"/>
                  </a:lnTo>
                  <a:lnTo>
                    <a:pt x="82257" y="3048000"/>
                  </a:lnTo>
                  <a:lnTo>
                    <a:pt x="82969" y="3086100"/>
                  </a:lnTo>
                  <a:lnTo>
                    <a:pt x="83223" y="3111500"/>
                  </a:lnTo>
                  <a:lnTo>
                    <a:pt x="82880" y="3149600"/>
                  </a:lnTo>
                  <a:lnTo>
                    <a:pt x="81826" y="3175000"/>
                  </a:lnTo>
                  <a:lnTo>
                    <a:pt x="79933" y="3213100"/>
                  </a:lnTo>
                  <a:lnTo>
                    <a:pt x="77076" y="3251200"/>
                  </a:lnTo>
                  <a:lnTo>
                    <a:pt x="74396" y="3289300"/>
                  </a:lnTo>
                  <a:lnTo>
                    <a:pt x="72910" y="3327400"/>
                  </a:lnTo>
                  <a:lnTo>
                    <a:pt x="72796" y="3403600"/>
                  </a:lnTo>
                  <a:lnTo>
                    <a:pt x="75285" y="3479800"/>
                  </a:lnTo>
                  <a:lnTo>
                    <a:pt x="78994" y="3543300"/>
                  </a:lnTo>
                  <a:lnTo>
                    <a:pt x="82486" y="3606800"/>
                  </a:lnTo>
                  <a:lnTo>
                    <a:pt x="84302" y="3670300"/>
                  </a:lnTo>
                  <a:lnTo>
                    <a:pt x="82969" y="3733800"/>
                  </a:lnTo>
                  <a:lnTo>
                    <a:pt x="80645" y="3771900"/>
                  </a:lnTo>
                  <a:lnTo>
                    <a:pt x="77000" y="3810000"/>
                  </a:lnTo>
                  <a:lnTo>
                    <a:pt x="73317" y="3835400"/>
                  </a:lnTo>
                  <a:lnTo>
                    <a:pt x="70789" y="3860800"/>
                  </a:lnTo>
                  <a:lnTo>
                    <a:pt x="68453" y="3924300"/>
                  </a:lnTo>
                  <a:lnTo>
                    <a:pt x="68948" y="3975100"/>
                  </a:lnTo>
                  <a:lnTo>
                    <a:pt x="69938" y="4000500"/>
                  </a:lnTo>
                  <a:lnTo>
                    <a:pt x="71234" y="4038600"/>
                  </a:lnTo>
                  <a:lnTo>
                    <a:pt x="72732" y="4064000"/>
                  </a:lnTo>
                  <a:lnTo>
                    <a:pt x="74269" y="4102100"/>
                  </a:lnTo>
                  <a:lnTo>
                    <a:pt x="75742" y="4127500"/>
                  </a:lnTo>
                  <a:lnTo>
                    <a:pt x="76987" y="4165600"/>
                  </a:lnTo>
                  <a:lnTo>
                    <a:pt x="77876" y="4203700"/>
                  </a:lnTo>
                  <a:lnTo>
                    <a:pt x="78193" y="4241800"/>
                  </a:lnTo>
                  <a:lnTo>
                    <a:pt x="78181" y="4279900"/>
                  </a:lnTo>
                  <a:lnTo>
                    <a:pt x="78079" y="4305300"/>
                  </a:lnTo>
                  <a:lnTo>
                    <a:pt x="77114" y="4343400"/>
                  </a:lnTo>
                  <a:lnTo>
                    <a:pt x="75933" y="4394200"/>
                  </a:lnTo>
                  <a:lnTo>
                    <a:pt x="75120" y="4445000"/>
                  </a:lnTo>
                  <a:lnTo>
                    <a:pt x="74637" y="4483100"/>
                  </a:lnTo>
                  <a:lnTo>
                    <a:pt x="74422" y="4533900"/>
                  </a:lnTo>
                  <a:lnTo>
                    <a:pt x="74434" y="4572000"/>
                  </a:lnTo>
                  <a:lnTo>
                    <a:pt x="74637" y="4610100"/>
                  </a:lnTo>
                  <a:lnTo>
                    <a:pt x="75438" y="4673600"/>
                  </a:lnTo>
                  <a:lnTo>
                    <a:pt x="76441" y="4749800"/>
                  </a:lnTo>
                  <a:lnTo>
                    <a:pt x="76911" y="4787900"/>
                  </a:lnTo>
                  <a:lnTo>
                    <a:pt x="77292" y="4826000"/>
                  </a:lnTo>
                  <a:lnTo>
                    <a:pt x="77558" y="4864100"/>
                  </a:lnTo>
                  <a:lnTo>
                    <a:pt x="77609" y="4914900"/>
                  </a:lnTo>
                  <a:lnTo>
                    <a:pt x="77508" y="4953000"/>
                  </a:lnTo>
                  <a:lnTo>
                    <a:pt x="77279" y="4978400"/>
                  </a:lnTo>
                  <a:lnTo>
                    <a:pt x="98425" y="4978400"/>
                  </a:lnTo>
                  <a:lnTo>
                    <a:pt x="168935" y="4965700"/>
                  </a:lnTo>
                  <a:lnTo>
                    <a:pt x="557110" y="4965700"/>
                  </a:lnTo>
                  <a:lnTo>
                    <a:pt x="581177" y="4978400"/>
                  </a:lnTo>
                  <a:lnTo>
                    <a:pt x="687501" y="4978400"/>
                  </a:lnTo>
                  <a:lnTo>
                    <a:pt x="743102" y="4991100"/>
                  </a:lnTo>
                  <a:lnTo>
                    <a:pt x="1265326" y="4991100"/>
                  </a:lnTo>
                  <a:lnTo>
                    <a:pt x="1281722" y="4978400"/>
                  </a:lnTo>
                  <a:lnTo>
                    <a:pt x="2812199" y="4978400"/>
                  </a:lnTo>
                  <a:lnTo>
                    <a:pt x="2857754" y="4965700"/>
                  </a:lnTo>
                  <a:lnTo>
                    <a:pt x="2954134" y="4965700"/>
                  </a:lnTo>
                  <a:lnTo>
                    <a:pt x="3003537" y="4978400"/>
                  </a:lnTo>
                  <a:lnTo>
                    <a:pt x="3153562" y="4978400"/>
                  </a:lnTo>
                  <a:lnTo>
                    <a:pt x="3169983" y="4991100"/>
                  </a:lnTo>
                  <a:lnTo>
                    <a:pt x="3200616" y="4991100"/>
                  </a:lnTo>
                  <a:lnTo>
                    <a:pt x="3228949" y="4978400"/>
                  </a:lnTo>
                  <a:lnTo>
                    <a:pt x="3429939" y="4978400"/>
                  </a:lnTo>
                  <a:lnTo>
                    <a:pt x="3449028" y="4991100"/>
                  </a:lnTo>
                  <a:lnTo>
                    <a:pt x="3599205" y="4991100"/>
                  </a:lnTo>
                  <a:lnTo>
                    <a:pt x="3632327" y="4978400"/>
                  </a:lnTo>
                  <a:lnTo>
                    <a:pt x="3668623" y="4978400"/>
                  </a:lnTo>
                  <a:lnTo>
                    <a:pt x="3707688" y="4965700"/>
                  </a:lnTo>
                  <a:lnTo>
                    <a:pt x="4239526" y="4965700"/>
                  </a:lnTo>
                  <a:lnTo>
                    <a:pt x="4272572" y="4978400"/>
                  </a:lnTo>
                  <a:lnTo>
                    <a:pt x="5029606" y="4978400"/>
                  </a:lnTo>
                  <a:lnTo>
                    <a:pt x="5051679" y="4965700"/>
                  </a:lnTo>
                  <a:lnTo>
                    <a:pt x="5231689" y="4965700"/>
                  </a:lnTo>
                  <a:lnTo>
                    <a:pt x="5255234" y="4978400"/>
                  </a:lnTo>
                  <a:lnTo>
                    <a:pt x="5323319" y="4978400"/>
                  </a:lnTo>
                  <a:lnTo>
                    <a:pt x="5340058" y="4991100"/>
                  </a:lnTo>
                  <a:lnTo>
                    <a:pt x="5692216" y="4991100"/>
                  </a:lnTo>
                  <a:lnTo>
                    <a:pt x="5736450" y="4978400"/>
                  </a:lnTo>
                  <a:lnTo>
                    <a:pt x="5991149" y="4978400"/>
                  </a:lnTo>
                  <a:lnTo>
                    <a:pt x="6022772" y="4965700"/>
                  </a:lnTo>
                  <a:lnTo>
                    <a:pt x="6067476" y="4965700"/>
                  </a:lnTo>
                  <a:lnTo>
                    <a:pt x="6087757" y="4978400"/>
                  </a:lnTo>
                  <a:lnTo>
                    <a:pt x="6903009" y="4978400"/>
                  </a:lnTo>
                  <a:lnTo>
                    <a:pt x="6915823" y="4965700"/>
                  </a:lnTo>
                  <a:lnTo>
                    <a:pt x="7091616" y="4965700"/>
                  </a:lnTo>
                  <a:lnTo>
                    <a:pt x="7112571" y="4978400"/>
                  </a:lnTo>
                  <a:lnTo>
                    <a:pt x="7208812" y="4978400"/>
                  </a:lnTo>
                  <a:lnTo>
                    <a:pt x="7256386" y="4991100"/>
                  </a:lnTo>
                  <a:lnTo>
                    <a:pt x="7472464" y="4991100"/>
                  </a:lnTo>
                  <a:lnTo>
                    <a:pt x="7511758" y="4978400"/>
                  </a:lnTo>
                  <a:lnTo>
                    <a:pt x="7926933" y="4978400"/>
                  </a:lnTo>
                  <a:lnTo>
                    <a:pt x="7941386" y="4965700"/>
                  </a:lnTo>
                  <a:lnTo>
                    <a:pt x="8060715" y="4965700"/>
                  </a:lnTo>
                  <a:lnTo>
                    <a:pt x="8079333" y="4978400"/>
                  </a:lnTo>
                  <a:lnTo>
                    <a:pt x="8272869" y="4978400"/>
                  </a:lnTo>
                  <a:lnTo>
                    <a:pt x="8308010" y="4991100"/>
                  </a:lnTo>
                  <a:lnTo>
                    <a:pt x="8340458" y="4991100"/>
                  </a:lnTo>
                  <a:lnTo>
                    <a:pt x="8370773" y="4978400"/>
                  </a:lnTo>
                  <a:lnTo>
                    <a:pt x="9167482" y="4978400"/>
                  </a:lnTo>
                  <a:lnTo>
                    <a:pt x="9165920" y="4965700"/>
                  </a:lnTo>
                  <a:lnTo>
                    <a:pt x="9164358" y="4953000"/>
                  </a:lnTo>
                  <a:lnTo>
                    <a:pt x="9162796" y="4940300"/>
                  </a:lnTo>
                  <a:lnTo>
                    <a:pt x="8480831" y="4940300"/>
                  </a:lnTo>
                  <a:lnTo>
                    <a:pt x="8425739" y="4953000"/>
                  </a:lnTo>
                  <a:lnTo>
                    <a:pt x="8236051" y="4953000"/>
                  </a:lnTo>
                  <a:lnTo>
                    <a:pt x="8194256" y="4940300"/>
                  </a:lnTo>
                  <a:lnTo>
                    <a:pt x="7585189" y="4940300"/>
                  </a:lnTo>
                  <a:lnTo>
                    <a:pt x="7548004" y="4953000"/>
                  </a:lnTo>
                  <a:lnTo>
                    <a:pt x="7211606" y="4953000"/>
                  </a:lnTo>
                  <a:lnTo>
                    <a:pt x="7162927" y="4940300"/>
                  </a:lnTo>
                  <a:lnTo>
                    <a:pt x="7074751" y="4940300"/>
                  </a:lnTo>
                  <a:lnTo>
                    <a:pt x="7056488" y="4927600"/>
                  </a:lnTo>
                  <a:lnTo>
                    <a:pt x="6942226" y="4927600"/>
                  </a:lnTo>
                  <a:lnTo>
                    <a:pt x="6925488" y="4940300"/>
                  </a:lnTo>
                  <a:lnTo>
                    <a:pt x="6416129" y="4940300"/>
                  </a:lnTo>
                  <a:lnTo>
                    <a:pt x="6329794" y="4953000"/>
                  </a:lnTo>
                  <a:lnTo>
                    <a:pt x="6288354" y="4953000"/>
                  </a:lnTo>
                  <a:lnTo>
                    <a:pt x="6248438" y="4940300"/>
                  </a:lnTo>
                  <a:lnTo>
                    <a:pt x="5815622" y="4940300"/>
                  </a:lnTo>
                  <a:lnTo>
                    <a:pt x="5776823" y="4953000"/>
                  </a:lnTo>
                  <a:lnTo>
                    <a:pt x="5312486" y="4953000"/>
                  </a:lnTo>
                  <a:lnTo>
                    <a:pt x="5286908" y="4940300"/>
                  </a:lnTo>
                  <a:lnTo>
                    <a:pt x="5236375" y="4940300"/>
                  </a:lnTo>
                  <a:lnTo>
                    <a:pt x="5212842" y="4927600"/>
                  </a:lnTo>
                  <a:lnTo>
                    <a:pt x="5109083" y="4927600"/>
                  </a:lnTo>
                  <a:lnTo>
                    <a:pt x="5069459" y="4940300"/>
                  </a:lnTo>
                  <a:lnTo>
                    <a:pt x="4550956" y="4940300"/>
                  </a:lnTo>
                  <a:lnTo>
                    <a:pt x="4508119" y="4953000"/>
                  </a:lnTo>
                  <a:lnTo>
                    <a:pt x="4361040" y="4953000"/>
                  </a:lnTo>
                  <a:lnTo>
                    <a:pt x="4305846" y="4940300"/>
                  </a:lnTo>
                  <a:lnTo>
                    <a:pt x="4206697" y="4940300"/>
                  </a:lnTo>
                  <a:lnTo>
                    <a:pt x="4169168" y="4927600"/>
                  </a:lnTo>
                  <a:lnTo>
                    <a:pt x="3745484" y="4927600"/>
                  </a:lnTo>
                  <a:lnTo>
                    <a:pt x="3703650" y="4940300"/>
                  </a:lnTo>
                  <a:lnTo>
                    <a:pt x="3664102" y="4940300"/>
                  </a:lnTo>
                  <a:lnTo>
                    <a:pt x="3628326" y="4953000"/>
                  </a:lnTo>
                  <a:lnTo>
                    <a:pt x="3415588" y="4953000"/>
                  </a:lnTo>
                  <a:lnTo>
                    <a:pt x="3380778" y="4940300"/>
                  </a:lnTo>
                  <a:lnTo>
                    <a:pt x="3280702" y="4940300"/>
                  </a:lnTo>
                  <a:lnTo>
                    <a:pt x="3253778" y="4953000"/>
                  </a:lnTo>
                  <a:lnTo>
                    <a:pt x="3100032" y="4953000"/>
                  </a:lnTo>
                  <a:lnTo>
                    <a:pt x="3078899" y="4940300"/>
                  </a:lnTo>
                  <a:lnTo>
                    <a:pt x="1330363" y="4940300"/>
                  </a:lnTo>
                  <a:lnTo>
                    <a:pt x="1307807" y="4953000"/>
                  </a:lnTo>
                  <a:lnTo>
                    <a:pt x="690143" y="4953000"/>
                  </a:lnTo>
                  <a:lnTo>
                    <a:pt x="635952" y="4940300"/>
                  </a:lnTo>
                  <a:lnTo>
                    <a:pt x="536752" y="4940300"/>
                  </a:lnTo>
                  <a:lnTo>
                    <a:pt x="493572" y="4927600"/>
                  </a:lnTo>
                  <a:lnTo>
                    <a:pt x="198412" y="4927600"/>
                  </a:lnTo>
                  <a:lnTo>
                    <a:pt x="166395" y="4940300"/>
                  </a:lnTo>
                  <a:lnTo>
                    <a:pt x="111760" y="4940300"/>
                  </a:lnTo>
                  <a:lnTo>
                    <a:pt x="111683" y="4851400"/>
                  </a:lnTo>
                  <a:lnTo>
                    <a:pt x="111125" y="4787900"/>
                  </a:lnTo>
                  <a:lnTo>
                    <a:pt x="110655" y="4749800"/>
                  </a:lnTo>
                  <a:lnTo>
                    <a:pt x="109651" y="4673600"/>
                  </a:lnTo>
                  <a:lnTo>
                    <a:pt x="108864" y="4610100"/>
                  </a:lnTo>
                  <a:lnTo>
                    <a:pt x="108661" y="4572000"/>
                  </a:lnTo>
                  <a:lnTo>
                    <a:pt x="108635" y="4533900"/>
                  </a:lnTo>
                  <a:lnTo>
                    <a:pt x="108851" y="4483100"/>
                  </a:lnTo>
                  <a:lnTo>
                    <a:pt x="109334" y="4445000"/>
                  </a:lnTo>
                  <a:lnTo>
                    <a:pt x="110147" y="4394200"/>
                  </a:lnTo>
                  <a:lnTo>
                    <a:pt x="111328" y="4356100"/>
                  </a:lnTo>
                  <a:lnTo>
                    <a:pt x="112293" y="4305300"/>
                  </a:lnTo>
                  <a:lnTo>
                    <a:pt x="112407" y="4279900"/>
                  </a:lnTo>
                  <a:lnTo>
                    <a:pt x="112407" y="4241800"/>
                  </a:lnTo>
                  <a:lnTo>
                    <a:pt x="112102" y="4203700"/>
                  </a:lnTo>
                  <a:lnTo>
                    <a:pt x="111188" y="4165600"/>
                  </a:lnTo>
                  <a:lnTo>
                    <a:pt x="109931" y="4127500"/>
                  </a:lnTo>
                  <a:lnTo>
                    <a:pt x="108458" y="4102100"/>
                  </a:lnTo>
                  <a:lnTo>
                    <a:pt x="106908" y="4064000"/>
                  </a:lnTo>
                  <a:lnTo>
                    <a:pt x="105422" y="4038600"/>
                  </a:lnTo>
                  <a:lnTo>
                    <a:pt x="104127" y="4000500"/>
                  </a:lnTo>
                  <a:lnTo>
                    <a:pt x="103162" y="3975100"/>
                  </a:lnTo>
                  <a:lnTo>
                    <a:pt x="102679" y="3924300"/>
                  </a:lnTo>
                  <a:lnTo>
                    <a:pt x="104940" y="3860800"/>
                  </a:lnTo>
                  <a:lnTo>
                    <a:pt x="107365" y="3835400"/>
                  </a:lnTo>
                  <a:lnTo>
                    <a:pt x="110985" y="3810000"/>
                  </a:lnTo>
                  <a:lnTo>
                    <a:pt x="114719" y="3771900"/>
                  </a:lnTo>
                  <a:lnTo>
                    <a:pt x="117170" y="3746500"/>
                  </a:lnTo>
                  <a:lnTo>
                    <a:pt x="118541" y="3670300"/>
                  </a:lnTo>
                  <a:lnTo>
                    <a:pt x="116687" y="3606800"/>
                  </a:lnTo>
                  <a:lnTo>
                    <a:pt x="113169" y="3543300"/>
                  </a:lnTo>
                  <a:lnTo>
                    <a:pt x="109474" y="3479800"/>
                  </a:lnTo>
                  <a:lnTo>
                    <a:pt x="107010" y="3403600"/>
                  </a:lnTo>
                  <a:lnTo>
                    <a:pt x="107137" y="3327400"/>
                  </a:lnTo>
                  <a:lnTo>
                    <a:pt x="108572" y="3302000"/>
                  </a:lnTo>
                  <a:lnTo>
                    <a:pt x="111213" y="3263900"/>
                  </a:lnTo>
                  <a:lnTo>
                    <a:pt x="114084" y="3225800"/>
                  </a:lnTo>
                  <a:lnTo>
                    <a:pt x="116014" y="3187700"/>
                  </a:lnTo>
                  <a:lnTo>
                    <a:pt x="117094" y="3149600"/>
                  </a:lnTo>
                  <a:lnTo>
                    <a:pt x="117449" y="3111500"/>
                  </a:lnTo>
                  <a:lnTo>
                    <a:pt x="117182" y="3086100"/>
                  </a:lnTo>
                  <a:lnTo>
                    <a:pt x="116459" y="3048000"/>
                  </a:lnTo>
                  <a:lnTo>
                    <a:pt x="114122" y="2997200"/>
                  </a:lnTo>
                  <a:lnTo>
                    <a:pt x="111455" y="2933700"/>
                  </a:lnTo>
                  <a:lnTo>
                    <a:pt x="109461" y="2882900"/>
                  </a:lnTo>
                  <a:lnTo>
                    <a:pt x="109016" y="2857500"/>
                  </a:lnTo>
                  <a:lnTo>
                    <a:pt x="109093" y="2819400"/>
                  </a:lnTo>
                  <a:lnTo>
                    <a:pt x="109804" y="2794000"/>
                  </a:lnTo>
                  <a:lnTo>
                    <a:pt x="111290" y="2755900"/>
                  </a:lnTo>
                  <a:lnTo>
                    <a:pt x="114642" y="2692400"/>
                  </a:lnTo>
                  <a:lnTo>
                    <a:pt x="116941" y="2616200"/>
                  </a:lnTo>
                  <a:lnTo>
                    <a:pt x="118224" y="2552700"/>
                  </a:lnTo>
                  <a:lnTo>
                    <a:pt x="118478" y="2489200"/>
                  </a:lnTo>
                  <a:lnTo>
                    <a:pt x="118414" y="2463800"/>
                  </a:lnTo>
                  <a:lnTo>
                    <a:pt x="117944" y="2413000"/>
                  </a:lnTo>
                  <a:lnTo>
                    <a:pt x="117322" y="2374900"/>
                  </a:lnTo>
                  <a:lnTo>
                    <a:pt x="116497" y="2336800"/>
                  </a:lnTo>
                  <a:lnTo>
                    <a:pt x="115481" y="2286000"/>
                  </a:lnTo>
                  <a:lnTo>
                    <a:pt x="114274" y="2247900"/>
                  </a:lnTo>
                  <a:lnTo>
                    <a:pt x="112877" y="2209800"/>
                  </a:lnTo>
                  <a:lnTo>
                    <a:pt x="111315" y="2159000"/>
                  </a:lnTo>
                  <a:lnTo>
                    <a:pt x="109855" y="2120900"/>
                  </a:lnTo>
                  <a:lnTo>
                    <a:pt x="108737" y="2070100"/>
                  </a:lnTo>
                  <a:lnTo>
                    <a:pt x="107924" y="2032000"/>
                  </a:lnTo>
                  <a:lnTo>
                    <a:pt x="107403" y="1993900"/>
                  </a:lnTo>
                  <a:lnTo>
                    <a:pt x="107099" y="1943100"/>
                  </a:lnTo>
                  <a:lnTo>
                    <a:pt x="107175" y="1892300"/>
                  </a:lnTo>
                  <a:lnTo>
                    <a:pt x="107454" y="1854200"/>
                  </a:lnTo>
                  <a:lnTo>
                    <a:pt x="108331" y="1790700"/>
                  </a:lnTo>
                  <a:lnTo>
                    <a:pt x="110528" y="1676400"/>
                  </a:lnTo>
                  <a:lnTo>
                    <a:pt x="111340" y="1612900"/>
                  </a:lnTo>
                  <a:lnTo>
                    <a:pt x="111048" y="1549400"/>
                  </a:lnTo>
                  <a:lnTo>
                    <a:pt x="109474" y="1485900"/>
                  </a:lnTo>
                  <a:lnTo>
                    <a:pt x="108419" y="1447800"/>
                  </a:lnTo>
                  <a:lnTo>
                    <a:pt x="107289" y="1422400"/>
                  </a:lnTo>
                  <a:lnTo>
                    <a:pt x="106210" y="1384300"/>
                  </a:lnTo>
                  <a:lnTo>
                    <a:pt x="105219" y="1346200"/>
                  </a:lnTo>
                  <a:lnTo>
                    <a:pt x="104432" y="1308100"/>
                  </a:lnTo>
                  <a:lnTo>
                    <a:pt x="103911" y="1270000"/>
                  </a:lnTo>
                  <a:lnTo>
                    <a:pt x="103746" y="1219200"/>
                  </a:lnTo>
                  <a:lnTo>
                    <a:pt x="104025" y="1181100"/>
                  </a:lnTo>
                  <a:lnTo>
                    <a:pt x="104838" y="1130300"/>
                  </a:lnTo>
                  <a:lnTo>
                    <a:pt x="106248" y="1079500"/>
                  </a:lnTo>
                  <a:lnTo>
                    <a:pt x="108356" y="1028700"/>
                  </a:lnTo>
                  <a:lnTo>
                    <a:pt x="111277" y="977900"/>
                  </a:lnTo>
                  <a:lnTo>
                    <a:pt x="116801" y="850900"/>
                  </a:lnTo>
                  <a:lnTo>
                    <a:pt x="120154" y="736600"/>
                  </a:lnTo>
                  <a:lnTo>
                    <a:pt x="121615" y="622300"/>
                  </a:lnTo>
                  <a:lnTo>
                    <a:pt x="121500" y="508000"/>
                  </a:lnTo>
                  <a:lnTo>
                    <a:pt x="120103" y="393700"/>
                  </a:lnTo>
                  <a:lnTo>
                    <a:pt x="117729" y="279400"/>
                  </a:lnTo>
                  <a:lnTo>
                    <a:pt x="116281" y="228600"/>
                  </a:lnTo>
                  <a:lnTo>
                    <a:pt x="114706" y="177800"/>
                  </a:lnTo>
                  <a:lnTo>
                    <a:pt x="113030" y="127000"/>
                  </a:lnTo>
                  <a:lnTo>
                    <a:pt x="99250" y="127000"/>
                  </a:lnTo>
                  <a:lnTo>
                    <a:pt x="132283" y="114300"/>
                  </a:lnTo>
                  <a:lnTo>
                    <a:pt x="380199" y="114300"/>
                  </a:lnTo>
                  <a:lnTo>
                    <a:pt x="469785" y="127000"/>
                  </a:lnTo>
                  <a:lnTo>
                    <a:pt x="840270" y="127000"/>
                  </a:lnTo>
                  <a:lnTo>
                    <a:pt x="907643" y="114300"/>
                  </a:lnTo>
                  <a:lnTo>
                    <a:pt x="1426832" y="114300"/>
                  </a:lnTo>
                  <a:lnTo>
                    <a:pt x="1488821" y="127000"/>
                  </a:lnTo>
                  <a:lnTo>
                    <a:pt x="1602105" y="127000"/>
                  </a:lnTo>
                  <a:lnTo>
                    <a:pt x="1626374" y="139700"/>
                  </a:lnTo>
                  <a:lnTo>
                    <a:pt x="1758480" y="139700"/>
                  </a:lnTo>
                  <a:lnTo>
                    <a:pt x="1785924" y="127000"/>
                  </a:lnTo>
                  <a:lnTo>
                    <a:pt x="2645346" y="127000"/>
                  </a:lnTo>
                  <a:lnTo>
                    <a:pt x="2744228" y="114300"/>
                  </a:lnTo>
                  <a:lnTo>
                    <a:pt x="3028645" y="114300"/>
                  </a:lnTo>
                  <a:lnTo>
                    <a:pt x="3069183" y="127000"/>
                  </a:lnTo>
                  <a:lnTo>
                    <a:pt x="3615626" y="127000"/>
                  </a:lnTo>
                  <a:lnTo>
                    <a:pt x="3697071" y="114300"/>
                  </a:lnTo>
                  <a:lnTo>
                    <a:pt x="4061879" y="114300"/>
                  </a:lnTo>
                  <a:lnTo>
                    <a:pt x="4122813" y="127000"/>
                  </a:lnTo>
                  <a:lnTo>
                    <a:pt x="5452465" y="127000"/>
                  </a:lnTo>
                  <a:lnTo>
                    <a:pt x="5540616" y="114300"/>
                  </a:lnTo>
                  <a:lnTo>
                    <a:pt x="5720334" y="114300"/>
                  </a:lnTo>
                  <a:lnTo>
                    <a:pt x="5811571" y="127000"/>
                  </a:lnTo>
                  <a:lnTo>
                    <a:pt x="6214796" y="127000"/>
                  </a:lnTo>
                  <a:lnTo>
                    <a:pt x="6251079" y="114300"/>
                  </a:lnTo>
                  <a:lnTo>
                    <a:pt x="6546786" y="114300"/>
                  </a:lnTo>
                  <a:lnTo>
                    <a:pt x="6578740" y="127000"/>
                  </a:lnTo>
                  <a:lnTo>
                    <a:pt x="7700861" y="127000"/>
                  </a:lnTo>
                  <a:lnTo>
                    <a:pt x="7738186" y="114300"/>
                  </a:lnTo>
                  <a:lnTo>
                    <a:pt x="8107896" y="114300"/>
                  </a:lnTo>
                  <a:lnTo>
                    <a:pt x="8138693" y="127000"/>
                  </a:lnTo>
                  <a:lnTo>
                    <a:pt x="8747239" y="127000"/>
                  </a:lnTo>
                  <a:lnTo>
                    <a:pt x="8829015" y="114300"/>
                  </a:lnTo>
                  <a:lnTo>
                    <a:pt x="9167787" y="114300"/>
                  </a:lnTo>
                  <a:lnTo>
                    <a:pt x="9172588" y="114300"/>
                  </a:lnTo>
                  <a:lnTo>
                    <a:pt x="9196248" y="127000"/>
                  </a:lnTo>
                  <a:lnTo>
                    <a:pt x="9167787" y="114300"/>
                  </a:lnTo>
                  <a:lnTo>
                    <a:pt x="9166238" y="152400"/>
                  </a:lnTo>
                  <a:lnTo>
                    <a:pt x="9165907" y="190500"/>
                  </a:lnTo>
                  <a:lnTo>
                    <a:pt x="9166568" y="228600"/>
                  </a:lnTo>
                  <a:lnTo>
                    <a:pt x="9169883" y="304800"/>
                  </a:lnTo>
                  <a:lnTo>
                    <a:pt x="9174404" y="381000"/>
                  </a:lnTo>
                  <a:lnTo>
                    <a:pt x="9178404" y="457200"/>
                  </a:lnTo>
                  <a:lnTo>
                    <a:pt x="9179687" y="495300"/>
                  </a:lnTo>
                  <a:lnTo>
                    <a:pt x="9180220" y="546100"/>
                  </a:lnTo>
                  <a:lnTo>
                    <a:pt x="9179814" y="584200"/>
                  </a:lnTo>
                  <a:lnTo>
                    <a:pt x="9178265" y="622300"/>
                  </a:lnTo>
                  <a:lnTo>
                    <a:pt x="9175369" y="660400"/>
                  </a:lnTo>
                  <a:lnTo>
                    <a:pt x="9170860" y="711200"/>
                  </a:lnTo>
                  <a:lnTo>
                    <a:pt x="9165793" y="762000"/>
                  </a:lnTo>
                  <a:lnTo>
                    <a:pt x="9161513" y="800100"/>
                  </a:lnTo>
                  <a:lnTo>
                    <a:pt x="9158021" y="838200"/>
                  </a:lnTo>
                  <a:lnTo>
                    <a:pt x="9155303" y="876300"/>
                  </a:lnTo>
                  <a:lnTo>
                    <a:pt x="9153322" y="914400"/>
                  </a:lnTo>
                  <a:lnTo>
                    <a:pt x="9152039" y="952500"/>
                  </a:lnTo>
                  <a:lnTo>
                    <a:pt x="9151518" y="1016000"/>
                  </a:lnTo>
                  <a:lnTo>
                    <a:pt x="9152204" y="1041400"/>
                  </a:lnTo>
                  <a:lnTo>
                    <a:pt x="9153449" y="1079500"/>
                  </a:lnTo>
                  <a:lnTo>
                    <a:pt x="9155227" y="1117600"/>
                  </a:lnTo>
                  <a:lnTo>
                    <a:pt x="9157500" y="1143000"/>
                  </a:lnTo>
                  <a:lnTo>
                    <a:pt x="9160218" y="1181100"/>
                  </a:lnTo>
                  <a:lnTo>
                    <a:pt x="9163355" y="1231900"/>
                  </a:lnTo>
                  <a:lnTo>
                    <a:pt x="9166873" y="1270000"/>
                  </a:lnTo>
                  <a:lnTo>
                    <a:pt x="9170746" y="1320800"/>
                  </a:lnTo>
                  <a:lnTo>
                    <a:pt x="9174493" y="1371600"/>
                  </a:lnTo>
                  <a:lnTo>
                    <a:pt x="9177706" y="1409700"/>
                  </a:lnTo>
                  <a:lnTo>
                    <a:pt x="9180398" y="1447800"/>
                  </a:lnTo>
                  <a:lnTo>
                    <a:pt x="9182570" y="1498600"/>
                  </a:lnTo>
                  <a:lnTo>
                    <a:pt x="9184234" y="1524000"/>
                  </a:lnTo>
                  <a:lnTo>
                    <a:pt x="9185402" y="1562100"/>
                  </a:lnTo>
                  <a:lnTo>
                    <a:pt x="9186075" y="1600200"/>
                  </a:lnTo>
                  <a:lnTo>
                    <a:pt x="9186253" y="1638300"/>
                  </a:lnTo>
                  <a:lnTo>
                    <a:pt x="9185186" y="1701800"/>
                  </a:lnTo>
                  <a:lnTo>
                    <a:pt x="9182240" y="1765300"/>
                  </a:lnTo>
                  <a:lnTo>
                    <a:pt x="9180081" y="1790700"/>
                  </a:lnTo>
                  <a:lnTo>
                    <a:pt x="9177452" y="1828800"/>
                  </a:lnTo>
                  <a:lnTo>
                    <a:pt x="9174353" y="1866900"/>
                  </a:lnTo>
                  <a:lnTo>
                    <a:pt x="9170797" y="1905000"/>
                  </a:lnTo>
                  <a:lnTo>
                    <a:pt x="9168994" y="1930400"/>
                  </a:lnTo>
                  <a:lnTo>
                    <a:pt x="9167317" y="1943100"/>
                  </a:lnTo>
                  <a:lnTo>
                    <a:pt x="9165806" y="1955800"/>
                  </a:lnTo>
                  <a:lnTo>
                    <a:pt x="9164447" y="1981200"/>
                  </a:lnTo>
                  <a:lnTo>
                    <a:pt x="9162186" y="2006600"/>
                  </a:lnTo>
                  <a:lnTo>
                    <a:pt x="9160485" y="2032000"/>
                  </a:lnTo>
                  <a:lnTo>
                    <a:pt x="9159316" y="2057400"/>
                  </a:lnTo>
                  <a:lnTo>
                    <a:pt x="9158643" y="2082800"/>
                  </a:lnTo>
                  <a:lnTo>
                    <a:pt x="9158440" y="2095500"/>
                  </a:lnTo>
                  <a:lnTo>
                    <a:pt x="9158668" y="2120900"/>
                  </a:lnTo>
                  <a:lnTo>
                    <a:pt x="9160243" y="2159000"/>
                  </a:lnTo>
                  <a:lnTo>
                    <a:pt x="9161501" y="2171700"/>
                  </a:lnTo>
                  <a:lnTo>
                    <a:pt x="9162999" y="2197100"/>
                  </a:lnTo>
                  <a:lnTo>
                    <a:pt x="9164701" y="2222500"/>
                  </a:lnTo>
                  <a:lnTo>
                    <a:pt x="9166568" y="2247900"/>
                  </a:lnTo>
                  <a:lnTo>
                    <a:pt x="9168574" y="2273300"/>
                  </a:lnTo>
                  <a:lnTo>
                    <a:pt x="9169616" y="2298700"/>
                  </a:lnTo>
                  <a:lnTo>
                    <a:pt x="9170657" y="2311400"/>
                  </a:lnTo>
                  <a:lnTo>
                    <a:pt x="9172486" y="2349500"/>
                  </a:lnTo>
                  <a:lnTo>
                    <a:pt x="9173756" y="2374900"/>
                  </a:lnTo>
                  <a:lnTo>
                    <a:pt x="9174543" y="2413000"/>
                  </a:lnTo>
                  <a:lnTo>
                    <a:pt x="9174912" y="2438400"/>
                  </a:lnTo>
                  <a:lnTo>
                    <a:pt x="9174924" y="2463800"/>
                  </a:lnTo>
                  <a:lnTo>
                    <a:pt x="9174658" y="2489200"/>
                  </a:lnTo>
                  <a:lnTo>
                    <a:pt x="9173515" y="2540000"/>
                  </a:lnTo>
                  <a:lnTo>
                    <a:pt x="9171991" y="2590800"/>
                  </a:lnTo>
                  <a:lnTo>
                    <a:pt x="9170632" y="2641600"/>
                  </a:lnTo>
                  <a:lnTo>
                    <a:pt x="9170187" y="2667000"/>
                  </a:lnTo>
                  <a:lnTo>
                    <a:pt x="9170098" y="2730500"/>
                  </a:lnTo>
                  <a:lnTo>
                    <a:pt x="9170594" y="2755900"/>
                  </a:lnTo>
                  <a:lnTo>
                    <a:pt x="9172448" y="2819400"/>
                  </a:lnTo>
                  <a:lnTo>
                    <a:pt x="9174810" y="2882900"/>
                  </a:lnTo>
                  <a:lnTo>
                    <a:pt x="9177160" y="2959100"/>
                  </a:lnTo>
                  <a:lnTo>
                    <a:pt x="9178976" y="3035300"/>
                  </a:lnTo>
                  <a:lnTo>
                    <a:pt x="9179750" y="3111500"/>
                  </a:lnTo>
                  <a:lnTo>
                    <a:pt x="9178976" y="3187700"/>
                  </a:lnTo>
                  <a:lnTo>
                    <a:pt x="9176144" y="3263900"/>
                  </a:lnTo>
                  <a:lnTo>
                    <a:pt x="9170695" y="3352800"/>
                  </a:lnTo>
                  <a:lnTo>
                    <a:pt x="9167749" y="3390900"/>
                  </a:lnTo>
                  <a:lnTo>
                    <a:pt x="9165844" y="3429000"/>
                  </a:lnTo>
                  <a:lnTo>
                    <a:pt x="9164879" y="3467100"/>
                  </a:lnTo>
                  <a:lnTo>
                    <a:pt x="9164701" y="3505200"/>
                  </a:lnTo>
                  <a:lnTo>
                    <a:pt x="9165171" y="3530600"/>
                  </a:lnTo>
                  <a:lnTo>
                    <a:pt x="9166149" y="3556000"/>
                  </a:lnTo>
                  <a:lnTo>
                    <a:pt x="9167457" y="3581400"/>
                  </a:lnTo>
                  <a:lnTo>
                    <a:pt x="9171915" y="3670300"/>
                  </a:lnTo>
                  <a:lnTo>
                    <a:pt x="9173096" y="3695700"/>
                  </a:lnTo>
                  <a:lnTo>
                    <a:pt x="9173896" y="3721100"/>
                  </a:lnTo>
                  <a:lnTo>
                    <a:pt x="9174201" y="3746500"/>
                  </a:lnTo>
                  <a:lnTo>
                    <a:pt x="9173858" y="3771900"/>
                  </a:lnTo>
                  <a:lnTo>
                    <a:pt x="9172740" y="3810000"/>
                  </a:lnTo>
                  <a:lnTo>
                    <a:pt x="9170670" y="3848100"/>
                  </a:lnTo>
                  <a:lnTo>
                    <a:pt x="9168244" y="3886200"/>
                  </a:lnTo>
                  <a:lnTo>
                    <a:pt x="9166212" y="3924300"/>
                  </a:lnTo>
                  <a:lnTo>
                    <a:pt x="9164574" y="3962400"/>
                  </a:lnTo>
                  <a:lnTo>
                    <a:pt x="9163317" y="3987800"/>
                  </a:lnTo>
                  <a:lnTo>
                    <a:pt x="9162415" y="4013200"/>
                  </a:lnTo>
                  <a:lnTo>
                    <a:pt x="9161856" y="4051300"/>
                  </a:lnTo>
                  <a:lnTo>
                    <a:pt x="9161742" y="4064000"/>
                  </a:lnTo>
                  <a:lnTo>
                    <a:pt x="9161691" y="4102100"/>
                  </a:lnTo>
                  <a:lnTo>
                    <a:pt x="9162644" y="4152900"/>
                  </a:lnTo>
                  <a:lnTo>
                    <a:pt x="9164587" y="4203700"/>
                  </a:lnTo>
                  <a:lnTo>
                    <a:pt x="9167317" y="4254500"/>
                  </a:lnTo>
                  <a:lnTo>
                    <a:pt x="9168930" y="4279900"/>
                  </a:lnTo>
                  <a:lnTo>
                    <a:pt x="9170670" y="4305300"/>
                  </a:lnTo>
                  <a:lnTo>
                    <a:pt x="9171419" y="4318000"/>
                  </a:lnTo>
                  <a:lnTo>
                    <a:pt x="9171953" y="4330700"/>
                  </a:lnTo>
                  <a:lnTo>
                    <a:pt x="9172296" y="4343400"/>
                  </a:lnTo>
                  <a:lnTo>
                    <a:pt x="9172346" y="4394200"/>
                  </a:lnTo>
                  <a:lnTo>
                    <a:pt x="9172296" y="4406900"/>
                  </a:lnTo>
                  <a:lnTo>
                    <a:pt x="9171597" y="4445000"/>
                  </a:lnTo>
                  <a:lnTo>
                    <a:pt x="9170479" y="4495800"/>
                  </a:lnTo>
                  <a:lnTo>
                    <a:pt x="9169082" y="4546600"/>
                  </a:lnTo>
                  <a:lnTo>
                    <a:pt x="9166034" y="4648200"/>
                  </a:lnTo>
                  <a:lnTo>
                    <a:pt x="9164637" y="4699000"/>
                  </a:lnTo>
                  <a:lnTo>
                    <a:pt x="9163533" y="4749800"/>
                  </a:lnTo>
                  <a:lnTo>
                    <a:pt x="9162847" y="4800600"/>
                  </a:lnTo>
                  <a:lnTo>
                    <a:pt x="9162720" y="4851400"/>
                  </a:lnTo>
                  <a:lnTo>
                    <a:pt x="9163304" y="4889500"/>
                  </a:lnTo>
                  <a:lnTo>
                    <a:pt x="9163914" y="4914900"/>
                  </a:lnTo>
                  <a:lnTo>
                    <a:pt x="9164764" y="4927600"/>
                  </a:lnTo>
                  <a:lnTo>
                    <a:pt x="9165882" y="4953000"/>
                  </a:lnTo>
                  <a:lnTo>
                    <a:pt x="9167292" y="4965700"/>
                  </a:lnTo>
                  <a:lnTo>
                    <a:pt x="9168168" y="4978400"/>
                  </a:lnTo>
                  <a:lnTo>
                    <a:pt x="9203030" y="4978400"/>
                  </a:lnTo>
                  <a:lnTo>
                    <a:pt x="9201379" y="4965700"/>
                  </a:lnTo>
                  <a:lnTo>
                    <a:pt x="9200020" y="4953000"/>
                  </a:lnTo>
                  <a:lnTo>
                    <a:pt x="9198940" y="4927600"/>
                  </a:lnTo>
                  <a:lnTo>
                    <a:pt x="9198115" y="4914900"/>
                  </a:lnTo>
                  <a:lnTo>
                    <a:pt x="9197518" y="4889500"/>
                  </a:lnTo>
                  <a:lnTo>
                    <a:pt x="9196934" y="4851400"/>
                  </a:lnTo>
                  <a:lnTo>
                    <a:pt x="9197061" y="4800600"/>
                  </a:lnTo>
                  <a:lnTo>
                    <a:pt x="9197746" y="4749800"/>
                  </a:lnTo>
                  <a:lnTo>
                    <a:pt x="9198851" y="4699000"/>
                  </a:lnTo>
                  <a:lnTo>
                    <a:pt x="9200236" y="4648200"/>
                  </a:lnTo>
                  <a:lnTo>
                    <a:pt x="9203284" y="4546600"/>
                  </a:lnTo>
                  <a:lnTo>
                    <a:pt x="9204681" y="4495800"/>
                  </a:lnTo>
                  <a:lnTo>
                    <a:pt x="9205798" y="4457700"/>
                  </a:lnTo>
                  <a:lnTo>
                    <a:pt x="9206509" y="4406900"/>
                  </a:lnTo>
                  <a:lnTo>
                    <a:pt x="9206573" y="4394200"/>
                  </a:lnTo>
                  <a:lnTo>
                    <a:pt x="9206509" y="4343400"/>
                  </a:lnTo>
                  <a:lnTo>
                    <a:pt x="9206154" y="4330700"/>
                  </a:lnTo>
                  <a:lnTo>
                    <a:pt x="9205608" y="4318000"/>
                  </a:lnTo>
                  <a:lnTo>
                    <a:pt x="9204833" y="4305300"/>
                  </a:lnTo>
                  <a:lnTo>
                    <a:pt x="9203080" y="4267200"/>
                  </a:lnTo>
                  <a:lnTo>
                    <a:pt x="9201480" y="4241800"/>
                  </a:lnTo>
                  <a:lnTo>
                    <a:pt x="9198762" y="4191000"/>
                  </a:lnTo>
                  <a:lnTo>
                    <a:pt x="9196857" y="4152900"/>
                  </a:lnTo>
                  <a:lnTo>
                    <a:pt x="9195905" y="4102100"/>
                  </a:lnTo>
                  <a:lnTo>
                    <a:pt x="9195956" y="4064000"/>
                  </a:lnTo>
                  <a:lnTo>
                    <a:pt x="9196070" y="4051300"/>
                  </a:lnTo>
                  <a:lnTo>
                    <a:pt x="9196629" y="4013200"/>
                  </a:lnTo>
                  <a:lnTo>
                    <a:pt x="9197518" y="3987800"/>
                  </a:lnTo>
                  <a:lnTo>
                    <a:pt x="9198762" y="3962400"/>
                  </a:lnTo>
                  <a:lnTo>
                    <a:pt x="9200388" y="3924300"/>
                  </a:lnTo>
                  <a:lnTo>
                    <a:pt x="9202407" y="3886200"/>
                  </a:lnTo>
                  <a:lnTo>
                    <a:pt x="9204833" y="3848100"/>
                  </a:lnTo>
                  <a:lnTo>
                    <a:pt x="9206928" y="3810000"/>
                  </a:lnTo>
                  <a:lnTo>
                    <a:pt x="9208071" y="3771900"/>
                  </a:lnTo>
                  <a:lnTo>
                    <a:pt x="9208427" y="3746500"/>
                  </a:lnTo>
                  <a:lnTo>
                    <a:pt x="9208122" y="3721100"/>
                  </a:lnTo>
                  <a:lnTo>
                    <a:pt x="9207297" y="3683000"/>
                  </a:lnTo>
                  <a:lnTo>
                    <a:pt x="9206090" y="3657600"/>
                  </a:lnTo>
                  <a:lnTo>
                    <a:pt x="9201633" y="3581400"/>
                  </a:lnTo>
                  <a:lnTo>
                    <a:pt x="9200337" y="3556000"/>
                  </a:lnTo>
                  <a:lnTo>
                    <a:pt x="9199385" y="3530600"/>
                  </a:lnTo>
                  <a:lnTo>
                    <a:pt x="9198915" y="3505200"/>
                  </a:lnTo>
                  <a:lnTo>
                    <a:pt x="9199093" y="3467100"/>
                  </a:lnTo>
                  <a:lnTo>
                    <a:pt x="9200045" y="3429000"/>
                  </a:lnTo>
                  <a:lnTo>
                    <a:pt x="9201912" y="3390900"/>
                  </a:lnTo>
                  <a:lnTo>
                    <a:pt x="9204833" y="3352800"/>
                  </a:lnTo>
                  <a:lnTo>
                    <a:pt x="9210319" y="3263900"/>
                  </a:lnTo>
                  <a:lnTo>
                    <a:pt x="9213190" y="3187700"/>
                  </a:lnTo>
                  <a:lnTo>
                    <a:pt x="9213964" y="3111500"/>
                  </a:lnTo>
                  <a:lnTo>
                    <a:pt x="9213190" y="3035300"/>
                  </a:lnTo>
                  <a:lnTo>
                    <a:pt x="9211361" y="2959100"/>
                  </a:lnTo>
                  <a:lnTo>
                    <a:pt x="9209011" y="2882900"/>
                  </a:lnTo>
                  <a:lnTo>
                    <a:pt x="9206649" y="2819400"/>
                  </a:lnTo>
                  <a:lnTo>
                    <a:pt x="9204808" y="2755900"/>
                  </a:lnTo>
                  <a:lnTo>
                    <a:pt x="9204312" y="2730500"/>
                  </a:lnTo>
                  <a:lnTo>
                    <a:pt x="9204401" y="2667000"/>
                  </a:lnTo>
                  <a:lnTo>
                    <a:pt x="9204846" y="2641600"/>
                  </a:lnTo>
                  <a:lnTo>
                    <a:pt x="9206205" y="2590800"/>
                  </a:lnTo>
                  <a:lnTo>
                    <a:pt x="9207716" y="2540000"/>
                  </a:lnTo>
                  <a:lnTo>
                    <a:pt x="9208872" y="2489200"/>
                  </a:lnTo>
                  <a:lnTo>
                    <a:pt x="9209151" y="2463800"/>
                  </a:lnTo>
                  <a:lnTo>
                    <a:pt x="9209126" y="2438400"/>
                  </a:lnTo>
                  <a:lnTo>
                    <a:pt x="9208757" y="2413000"/>
                  </a:lnTo>
                  <a:lnTo>
                    <a:pt x="9207957" y="2374900"/>
                  </a:lnTo>
                  <a:lnTo>
                    <a:pt x="9206674" y="2349500"/>
                  </a:lnTo>
                  <a:lnTo>
                    <a:pt x="9204833" y="2311400"/>
                  </a:lnTo>
                  <a:lnTo>
                    <a:pt x="9203766" y="2298700"/>
                  </a:lnTo>
                  <a:lnTo>
                    <a:pt x="9202712" y="2273300"/>
                  </a:lnTo>
                  <a:lnTo>
                    <a:pt x="9200705" y="2247900"/>
                  </a:lnTo>
                  <a:lnTo>
                    <a:pt x="9198839" y="2222500"/>
                  </a:lnTo>
                  <a:lnTo>
                    <a:pt x="9197137" y="2197100"/>
                  </a:lnTo>
                  <a:lnTo>
                    <a:pt x="9195651" y="2171700"/>
                  </a:lnTo>
                  <a:lnTo>
                    <a:pt x="9194419" y="2159000"/>
                  </a:lnTo>
                  <a:lnTo>
                    <a:pt x="9192882" y="2120900"/>
                  </a:lnTo>
                  <a:lnTo>
                    <a:pt x="9192654" y="2095500"/>
                  </a:lnTo>
                  <a:lnTo>
                    <a:pt x="9192857" y="2082800"/>
                  </a:lnTo>
                  <a:lnTo>
                    <a:pt x="9194648" y="2032000"/>
                  </a:lnTo>
                  <a:lnTo>
                    <a:pt x="9198559" y="1981200"/>
                  </a:lnTo>
                  <a:lnTo>
                    <a:pt x="9199905" y="1968500"/>
                  </a:lnTo>
                  <a:lnTo>
                    <a:pt x="9201404" y="1943100"/>
                  </a:lnTo>
                  <a:lnTo>
                    <a:pt x="9203055" y="1930400"/>
                  </a:lnTo>
                  <a:lnTo>
                    <a:pt x="9204871" y="1905000"/>
                  </a:lnTo>
                  <a:lnTo>
                    <a:pt x="9208440" y="1866900"/>
                  </a:lnTo>
                  <a:lnTo>
                    <a:pt x="9211564" y="1828800"/>
                  </a:lnTo>
                  <a:lnTo>
                    <a:pt x="9214218" y="1803400"/>
                  </a:lnTo>
                  <a:lnTo>
                    <a:pt x="9216403" y="1765300"/>
                  </a:lnTo>
                  <a:lnTo>
                    <a:pt x="9219387" y="1701800"/>
                  </a:lnTo>
                  <a:lnTo>
                    <a:pt x="9220479" y="1638300"/>
                  </a:lnTo>
                  <a:close/>
                </a:path>
                <a:path w="9289415" h="5054600">
                  <a:moveTo>
                    <a:pt x="9288920" y="1638300"/>
                  </a:moveTo>
                  <a:lnTo>
                    <a:pt x="9288716" y="1600200"/>
                  </a:lnTo>
                  <a:lnTo>
                    <a:pt x="9288031" y="1562100"/>
                  </a:lnTo>
                  <a:lnTo>
                    <a:pt x="9286824" y="1524000"/>
                  </a:lnTo>
                  <a:lnTo>
                    <a:pt x="9285110" y="1485900"/>
                  </a:lnTo>
                  <a:lnTo>
                    <a:pt x="9282874" y="1447800"/>
                  </a:lnTo>
                  <a:lnTo>
                    <a:pt x="9280131" y="1409700"/>
                  </a:lnTo>
                  <a:lnTo>
                    <a:pt x="9276867" y="1358900"/>
                  </a:lnTo>
                  <a:lnTo>
                    <a:pt x="9273070" y="1308100"/>
                  </a:lnTo>
                  <a:lnTo>
                    <a:pt x="9269209" y="1257300"/>
                  </a:lnTo>
                  <a:lnTo>
                    <a:pt x="9265704" y="1219200"/>
                  </a:lnTo>
                  <a:lnTo>
                    <a:pt x="9262593" y="1181100"/>
                  </a:lnTo>
                  <a:lnTo>
                    <a:pt x="9259926" y="1143000"/>
                  </a:lnTo>
                  <a:lnTo>
                    <a:pt x="9257716" y="1104900"/>
                  </a:lnTo>
                  <a:lnTo>
                    <a:pt x="9256001" y="1066800"/>
                  </a:lnTo>
                  <a:lnTo>
                    <a:pt x="9254820" y="1041400"/>
                  </a:lnTo>
                  <a:lnTo>
                    <a:pt x="9254693" y="1036320"/>
                  </a:lnTo>
                  <a:lnTo>
                    <a:pt x="9254693" y="1638300"/>
                  </a:lnTo>
                  <a:lnTo>
                    <a:pt x="9253601" y="1701800"/>
                  </a:lnTo>
                  <a:lnTo>
                    <a:pt x="9250578" y="1765300"/>
                  </a:lnTo>
                  <a:lnTo>
                    <a:pt x="9248356" y="1803400"/>
                  </a:lnTo>
                  <a:lnTo>
                    <a:pt x="9245676" y="1841500"/>
                  </a:lnTo>
                  <a:lnTo>
                    <a:pt x="9242527" y="1866900"/>
                  </a:lnTo>
                  <a:lnTo>
                    <a:pt x="9238945" y="1917700"/>
                  </a:lnTo>
                  <a:lnTo>
                    <a:pt x="9237129" y="1930400"/>
                  </a:lnTo>
                  <a:lnTo>
                    <a:pt x="9235478" y="1943100"/>
                  </a:lnTo>
                  <a:lnTo>
                    <a:pt x="9233992" y="1968500"/>
                  </a:lnTo>
                  <a:lnTo>
                    <a:pt x="9232671" y="1981200"/>
                  </a:lnTo>
                  <a:lnTo>
                    <a:pt x="9228823" y="2032000"/>
                  </a:lnTo>
                  <a:lnTo>
                    <a:pt x="9227071" y="2082800"/>
                  </a:lnTo>
                  <a:lnTo>
                    <a:pt x="9226880" y="2095500"/>
                  </a:lnTo>
                  <a:lnTo>
                    <a:pt x="9227096" y="2120900"/>
                  </a:lnTo>
                  <a:lnTo>
                    <a:pt x="9228595" y="2146300"/>
                  </a:lnTo>
                  <a:lnTo>
                    <a:pt x="9229801" y="2171700"/>
                  </a:lnTo>
                  <a:lnTo>
                    <a:pt x="9232963" y="2222500"/>
                  </a:lnTo>
                  <a:lnTo>
                    <a:pt x="9236862" y="2273300"/>
                  </a:lnTo>
                  <a:lnTo>
                    <a:pt x="9237916" y="2286000"/>
                  </a:lnTo>
                  <a:lnTo>
                    <a:pt x="9238996" y="2311400"/>
                  </a:lnTo>
                  <a:lnTo>
                    <a:pt x="9240863" y="2349500"/>
                  </a:lnTo>
                  <a:lnTo>
                    <a:pt x="9242158" y="2374900"/>
                  </a:lnTo>
                  <a:lnTo>
                    <a:pt x="9242971" y="2413000"/>
                  </a:lnTo>
                  <a:lnTo>
                    <a:pt x="9243352" y="2438400"/>
                  </a:lnTo>
                  <a:lnTo>
                    <a:pt x="9243365" y="2463800"/>
                  </a:lnTo>
                  <a:lnTo>
                    <a:pt x="9243085" y="2489200"/>
                  </a:lnTo>
                  <a:lnTo>
                    <a:pt x="9241930" y="2540000"/>
                  </a:lnTo>
                  <a:lnTo>
                    <a:pt x="9240406" y="2590800"/>
                  </a:lnTo>
                  <a:lnTo>
                    <a:pt x="9239059" y="2641600"/>
                  </a:lnTo>
                  <a:lnTo>
                    <a:pt x="9238615" y="2667000"/>
                  </a:lnTo>
                  <a:lnTo>
                    <a:pt x="9238526" y="2730500"/>
                  </a:lnTo>
                  <a:lnTo>
                    <a:pt x="9239021" y="2755900"/>
                  </a:lnTo>
                  <a:lnTo>
                    <a:pt x="9240850" y="2819400"/>
                  </a:lnTo>
                  <a:lnTo>
                    <a:pt x="9243200" y="2882900"/>
                  </a:lnTo>
                  <a:lnTo>
                    <a:pt x="9245562" y="2959100"/>
                  </a:lnTo>
                  <a:lnTo>
                    <a:pt x="9247403" y="3035300"/>
                  </a:lnTo>
                  <a:lnTo>
                    <a:pt x="9248191" y="3111500"/>
                  </a:lnTo>
                  <a:lnTo>
                    <a:pt x="9247403" y="3187700"/>
                  </a:lnTo>
                  <a:lnTo>
                    <a:pt x="9244495" y="3263900"/>
                  </a:lnTo>
                  <a:lnTo>
                    <a:pt x="9238983" y="3352800"/>
                  </a:lnTo>
                  <a:lnTo>
                    <a:pt x="9236075" y="3390900"/>
                  </a:lnTo>
                  <a:lnTo>
                    <a:pt x="9234233" y="3429000"/>
                  </a:lnTo>
                  <a:lnTo>
                    <a:pt x="9233306" y="3467100"/>
                  </a:lnTo>
                  <a:lnTo>
                    <a:pt x="9233141" y="3505200"/>
                  </a:lnTo>
                  <a:lnTo>
                    <a:pt x="9233598" y="3530600"/>
                  </a:lnTo>
                  <a:lnTo>
                    <a:pt x="9234526" y="3556000"/>
                  </a:lnTo>
                  <a:lnTo>
                    <a:pt x="9235808" y="3581400"/>
                  </a:lnTo>
                  <a:lnTo>
                    <a:pt x="9240266" y="3657600"/>
                  </a:lnTo>
                  <a:lnTo>
                    <a:pt x="9241485" y="3683000"/>
                  </a:lnTo>
                  <a:lnTo>
                    <a:pt x="9242323" y="3721100"/>
                  </a:lnTo>
                  <a:lnTo>
                    <a:pt x="9242641" y="3746500"/>
                  </a:lnTo>
                  <a:lnTo>
                    <a:pt x="9242285" y="3784600"/>
                  </a:lnTo>
                  <a:lnTo>
                    <a:pt x="9241117" y="3810000"/>
                  </a:lnTo>
                  <a:lnTo>
                    <a:pt x="9238983" y="3848100"/>
                  </a:lnTo>
                  <a:lnTo>
                    <a:pt x="9236570" y="3886200"/>
                  </a:lnTo>
                  <a:lnTo>
                    <a:pt x="9234564" y="3924300"/>
                  </a:lnTo>
                  <a:lnTo>
                    <a:pt x="9232951" y="3962400"/>
                  </a:lnTo>
                  <a:lnTo>
                    <a:pt x="9231719" y="3987800"/>
                  </a:lnTo>
                  <a:lnTo>
                    <a:pt x="9230843" y="4013200"/>
                  </a:lnTo>
                  <a:lnTo>
                    <a:pt x="9230296" y="4051300"/>
                  </a:lnTo>
                  <a:lnTo>
                    <a:pt x="9230169" y="4064000"/>
                  </a:lnTo>
                  <a:lnTo>
                    <a:pt x="9230119" y="4102100"/>
                  </a:lnTo>
                  <a:lnTo>
                    <a:pt x="9231058" y="4152900"/>
                  </a:lnTo>
                  <a:lnTo>
                    <a:pt x="9232951" y="4191000"/>
                  </a:lnTo>
                  <a:lnTo>
                    <a:pt x="9235643" y="4241800"/>
                  </a:lnTo>
                  <a:lnTo>
                    <a:pt x="9237243" y="4267200"/>
                  </a:lnTo>
                  <a:lnTo>
                    <a:pt x="9238996" y="4292600"/>
                  </a:lnTo>
                  <a:lnTo>
                    <a:pt x="9239796" y="4318000"/>
                  </a:lnTo>
                  <a:lnTo>
                    <a:pt x="9240368" y="4330700"/>
                  </a:lnTo>
                  <a:lnTo>
                    <a:pt x="9240723" y="4343400"/>
                  </a:lnTo>
                  <a:lnTo>
                    <a:pt x="9240787" y="4394200"/>
                  </a:lnTo>
                  <a:lnTo>
                    <a:pt x="9240736" y="4406900"/>
                  </a:lnTo>
                  <a:lnTo>
                    <a:pt x="9240012" y="4457700"/>
                  </a:lnTo>
                  <a:lnTo>
                    <a:pt x="9238894" y="4495800"/>
                  </a:lnTo>
                  <a:lnTo>
                    <a:pt x="9237497" y="4546600"/>
                  </a:lnTo>
                  <a:lnTo>
                    <a:pt x="9234437" y="4648200"/>
                  </a:lnTo>
                  <a:lnTo>
                    <a:pt x="9233052" y="4699000"/>
                  </a:lnTo>
                  <a:lnTo>
                    <a:pt x="9231960" y="4749800"/>
                  </a:lnTo>
                  <a:lnTo>
                    <a:pt x="9231274" y="4800600"/>
                  </a:lnTo>
                  <a:lnTo>
                    <a:pt x="9231160" y="4851400"/>
                  </a:lnTo>
                  <a:lnTo>
                    <a:pt x="9231732" y="4889500"/>
                  </a:lnTo>
                  <a:lnTo>
                    <a:pt x="9232316" y="4914900"/>
                  </a:lnTo>
                  <a:lnTo>
                    <a:pt x="9233116" y="4927600"/>
                  </a:lnTo>
                  <a:lnTo>
                    <a:pt x="9234157" y="4953000"/>
                  </a:lnTo>
                  <a:lnTo>
                    <a:pt x="9235453" y="4965700"/>
                  </a:lnTo>
                  <a:lnTo>
                    <a:pt x="9241612" y="5016500"/>
                  </a:lnTo>
                  <a:lnTo>
                    <a:pt x="9196718" y="5016500"/>
                  </a:lnTo>
                  <a:lnTo>
                    <a:pt x="9171000" y="5003800"/>
                  </a:lnTo>
                  <a:lnTo>
                    <a:pt x="9085682" y="5003800"/>
                  </a:lnTo>
                  <a:lnTo>
                    <a:pt x="9054630" y="5016500"/>
                  </a:lnTo>
                  <a:lnTo>
                    <a:pt x="8642604" y="5016500"/>
                  </a:lnTo>
                  <a:lnTo>
                    <a:pt x="8606282" y="5003800"/>
                  </a:lnTo>
                  <a:lnTo>
                    <a:pt x="8572881" y="5016500"/>
                  </a:lnTo>
                  <a:lnTo>
                    <a:pt x="8166875" y="5016500"/>
                  </a:lnTo>
                  <a:lnTo>
                    <a:pt x="8119034" y="5003800"/>
                  </a:lnTo>
                  <a:lnTo>
                    <a:pt x="7930718" y="5003800"/>
                  </a:lnTo>
                  <a:lnTo>
                    <a:pt x="7905343" y="5016500"/>
                  </a:lnTo>
                  <a:lnTo>
                    <a:pt x="7787424" y="5016500"/>
                  </a:lnTo>
                  <a:lnTo>
                    <a:pt x="7756703" y="5003800"/>
                  </a:lnTo>
                  <a:lnTo>
                    <a:pt x="7725334" y="5003800"/>
                  </a:lnTo>
                  <a:lnTo>
                    <a:pt x="7659179" y="5016500"/>
                  </a:lnTo>
                  <a:lnTo>
                    <a:pt x="7156082" y="5016500"/>
                  </a:lnTo>
                  <a:lnTo>
                    <a:pt x="7131761" y="5003800"/>
                  </a:lnTo>
                  <a:lnTo>
                    <a:pt x="6895008" y="5003800"/>
                  </a:lnTo>
                  <a:lnTo>
                    <a:pt x="6880885" y="5016500"/>
                  </a:lnTo>
                  <a:lnTo>
                    <a:pt x="6801244" y="5016500"/>
                  </a:lnTo>
                  <a:lnTo>
                    <a:pt x="6773316" y="5003800"/>
                  </a:lnTo>
                  <a:lnTo>
                    <a:pt x="6670929" y="5003800"/>
                  </a:lnTo>
                  <a:lnTo>
                    <a:pt x="6631813" y="5016500"/>
                  </a:lnTo>
                  <a:lnTo>
                    <a:pt x="6170460" y="5016500"/>
                  </a:lnTo>
                  <a:lnTo>
                    <a:pt x="6153353" y="5003800"/>
                  </a:lnTo>
                  <a:lnTo>
                    <a:pt x="5959843" y="5003800"/>
                  </a:lnTo>
                  <a:lnTo>
                    <a:pt x="5945136" y="5016500"/>
                  </a:lnTo>
                  <a:lnTo>
                    <a:pt x="5647525" y="5016500"/>
                  </a:lnTo>
                  <a:lnTo>
                    <a:pt x="5600446" y="5029200"/>
                  </a:lnTo>
                  <a:lnTo>
                    <a:pt x="5416499" y="5029200"/>
                  </a:lnTo>
                  <a:lnTo>
                    <a:pt x="5375173" y="5016500"/>
                  </a:lnTo>
                  <a:lnTo>
                    <a:pt x="5273573" y="5016500"/>
                  </a:lnTo>
                  <a:lnTo>
                    <a:pt x="5249151" y="5003800"/>
                  </a:lnTo>
                  <a:lnTo>
                    <a:pt x="5007851" y="5003800"/>
                  </a:lnTo>
                  <a:lnTo>
                    <a:pt x="4981448" y="5016500"/>
                  </a:lnTo>
                  <a:lnTo>
                    <a:pt x="4299953" y="5016500"/>
                  </a:lnTo>
                  <a:lnTo>
                    <a:pt x="4269473" y="5003800"/>
                  </a:lnTo>
                  <a:lnTo>
                    <a:pt x="4126484" y="5003800"/>
                  </a:lnTo>
                  <a:lnTo>
                    <a:pt x="4086656" y="4991100"/>
                  </a:lnTo>
                  <a:lnTo>
                    <a:pt x="3834041" y="4991100"/>
                  </a:lnTo>
                  <a:lnTo>
                    <a:pt x="3751338" y="5003800"/>
                  </a:lnTo>
                  <a:lnTo>
                    <a:pt x="3711714" y="5003800"/>
                  </a:lnTo>
                  <a:lnTo>
                    <a:pt x="3673132" y="5016500"/>
                  </a:lnTo>
                  <a:lnTo>
                    <a:pt x="3541471" y="5016500"/>
                  </a:lnTo>
                  <a:lnTo>
                    <a:pt x="3514648" y="5029200"/>
                  </a:lnTo>
                  <a:lnTo>
                    <a:pt x="3489896" y="5016500"/>
                  </a:lnTo>
                  <a:lnTo>
                    <a:pt x="3375190" y="5016500"/>
                  </a:lnTo>
                  <a:lnTo>
                    <a:pt x="3345167" y="5003800"/>
                  </a:lnTo>
                  <a:lnTo>
                    <a:pt x="3331159" y="5003800"/>
                  </a:lnTo>
                  <a:lnTo>
                    <a:pt x="3316757" y="5016500"/>
                  </a:lnTo>
                  <a:lnTo>
                    <a:pt x="3049651" y="5016500"/>
                  </a:lnTo>
                  <a:lnTo>
                    <a:pt x="3001518" y="5003800"/>
                  </a:lnTo>
                  <a:lnTo>
                    <a:pt x="2731414" y="5003800"/>
                  </a:lnTo>
                  <a:lnTo>
                    <a:pt x="2713151" y="5016500"/>
                  </a:lnTo>
                  <a:lnTo>
                    <a:pt x="2124735" y="5016500"/>
                  </a:lnTo>
                  <a:lnTo>
                    <a:pt x="2058847" y="5003800"/>
                  </a:lnTo>
                  <a:lnTo>
                    <a:pt x="1789607" y="5003800"/>
                  </a:lnTo>
                  <a:lnTo>
                    <a:pt x="1709508" y="5016500"/>
                  </a:lnTo>
                  <a:lnTo>
                    <a:pt x="1500784" y="5016500"/>
                  </a:lnTo>
                  <a:lnTo>
                    <a:pt x="1461135" y="5003800"/>
                  </a:lnTo>
                  <a:lnTo>
                    <a:pt x="1383372" y="5003800"/>
                  </a:lnTo>
                  <a:lnTo>
                    <a:pt x="1347495" y="5016500"/>
                  </a:lnTo>
                  <a:lnTo>
                    <a:pt x="1210729" y="5016500"/>
                  </a:lnTo>
                  <a:lnTo>
                    <a:pt x="1167828" y="5029200"/>
                  </a:lnTo>
                  <a:lnTo>
                    <a:pt x="854659" y="5029200"/>
                  </a:lnTo>
                  <a:lnTo>
                    <a:pt x="741197" y="5016500"/>
                  </a:lnTo>
                  <a:lnTo>
                    <a:pt x="629729" y="5016500"/>
                  </a:lnTo>
                  <a:lnTo>
                    <a:pt x="603250" y="5003800"/>
                  </a:lnTo>
                  <a:lnTo>
                    <a:pt x="489064" y="5003800"/>
                  </a:lnTo>
                  <a:lnTo>
                    <a:pt x="450316" y="4991100"/>
                  </a:lnTo>
                  <a:lnTo>
                    <a:pt x="262661" y="4991100"/>
                  </a:lnTo>
                  <a:lnTo>
                    <a:pt x="233489" y="5003800"/>
                  </a:lnTo>
                  <a:lnTo>
                    <a:pt x="101066" y="5003800"/>
                  </a:lnTo>
                  <a:lnTo>
                    <a:pt x="42748" y="5016500"/>
                  </a:lnTo>
                  <a:lnTo>
                    <a:pt x="43294" y="4953000"/>
                  </a:lnTo>
                  <a:lnTo>
                    <a:pt x="43395" y="4914900"/>
                  </a:lnTo>
                  <a:lnTo>
                    <a:pt x="43332" y="4864100"/>
                  </a:lnTo>
                  <a:lnTo>
                    <a:pt x="43078" y="4826000"/>
                  </a:lnTo>
                  <a:lnTo>
                    <a:pt x="42697" y="4787900"/>
                  </a:lnTo>
                  <a:lnTo>
                    <a:pt x="42227" y="4749800"/>
                  </a:lnTo>
                  <a:lnTo>
                    <a:pt x="41224" y="4673600"/>
                  </a:lnTo>
                  <a:lnTo>
                    <a:pt x="40424" y="4610100"/>
                  </a:lnTo>
                  <a:lnTo>
                    <a:pt x="40220" y="4572000"/>
                  </a:lnTo>
                  <a:lnTo>
                    <a:pt x="40195" y="4533900"/>
                  </a:lnTo>
                  <a:lnTo>
                    <a:pt x="40411" y="4483100"/>
                  </a:lnTo>
                  <a:lnTo>
                    <a:pt x="40906" y="4445000"/>
                  </a:lnTo>
                  <a:lnTo>
                    <a:pt x="41719" y="4394200"/>
                  </a:lnTo>
                  <a:lnTo>
                    <a:pt x="42900" y="4343400"/>
                  </a:lnTo>
                  <a:lnTo>
                    <a:pt x="43865" y="4292600"/>
                  </a:lnTo>
                  <a:lnTo>
                    <a:pt x="44069" y="4254500"/>
                  </a:lnTo>
                  <a:lnTo>
                    <a:pt x="43662" y="4216400"/>
                  </a:lnTo>
                  <a:lnTo>
                    <a:pt x="42773" y="4165600"/>
                  </a:lnTo>
                  <a:lnTo>
                    <a:pt x="41541" y="4140200"/>
                  </a:lnTo>
                  <a:lnTo>
                    <a:pt x="40093" y="4102100"/>
                  </a:lnTo>
                  <a:lnTo>
                    <a:pt x="38544" y="4064000"/>
                  </a:lnTo>
                  <a:lnTo>
                    <a:pt x="37058" y="4038600"/>
                  </a:lnTo>
                  <a:lnTo>
                    <a:pt x="35737" y="4000500"/>
                  </a:lnTo>
                  <a:lnTo>
                    <a:pt x="34734" y="3975100"/>
                  </a:lnTo>
                  <a:lnTo>
                    <a:pt x="34226" y="3924300"/>
                  </a:lnTo>
                  <a:lnTo>
                    <a:pt x="36626" y="3860800"/>
                  </a:lnTo>
                  <a:lnTo>
                    <a:pt x="39281" y="3835400"/>
                  </a:lnTo>
                  <a:lnTo>
                    <a:pt x="43014" y="3797300"/>
                  </a:lnTo>
                  <a:lnTo>
                    <a:pt x="46558" y="3771900"/>
                  </a:lnTo>
                  <a:lnTo>
                    <a:pt x="48780" y="3733800"/>
                  </a:lnTo>
                  <a:lnTo>
                    <a:pt x="50076" y="3670300"/>
                  </a:lnTo>
                  <a:lnTo>
                    <a:pt x="48298" y="3606800"/>
                  </a:lnTo>
                  <a:lnTo>
                    <a:pt x="44831" y="3543300"/>
                  </a:lnTo>
                  <a:lnTo>
                    <a:pt x="41109" y="3479800"/>
                  </a:lnTo>
                  <a:lnTo>
                    <a:pt x="38569" y="3403600"/>
                  </a:lnTo>
                  <a:lnTo>
                    <a:pt x="38696" y="3327400"/>
                  </a:lnTo>
                  <a:lnTo>
                    <a:pt x="40220" y="3289300"/>
                  </a:lnTo>
                  <a:lnTo>
                    <a:pt x="42938" y="3251200"/>
                  </a:lnTo>
                  <a:lnTo>
                    <a:pt x="45770" y="3213100"/>
                  </a:lnTo>
                  <a:lnTo>
                    <a:pt x="47637" y="3175000"/>
                  </a:lnTo>
                  <a:lnTo>
                    <a:pt x="48666" y="3149600"/>
                  </a:lnTo>
                  <a:lnTo>
                    <a:pt x="48996" y="3111500"/>
                  </a:lnTo>
                  <a:lnTo>
                    <a:pt x="48755" y="3086100"/>
                  </a:lnTo>
                  <a:lnTo>
                    <a:pt x="48044" y="3060700"/>
                  </a:lnTo>
                  <a:lnTo>
                    <a:pt x="45745" y="2997200"/>
                  </a:lnTo>
                  <a:lnTo>
                    <a:pt x="43078" y="2946400"/>
                  </a:lnTo>
                  <a:lnTo>
                    <a:pt x="41046" y="2882900"/>
                  </a:lnTo>
                  <a:lnTo>
                    <a:pt x="40576" y="2857500"/>
                  </a:lnTo>
                  <a:lnTo>
                    <a:pt x="40652" y="2819400"/>
                  </a:lnTo>
                  <a:lnTo>
                    <a:pt x="41402" y="2794000"/>
                  </a:lnTo>
                  <a:lnTo>
                    <a:pt x="42913" y="2755900"/>
                  </a:lnTo>
                  <a:lnTo>
                    <a:pt x="46253" y="2692400"/>
                  </a:lnTo>
                  <a:lnTo>
                    <a:pt x="48526" y="2616200"/>
                  </a:lnTo>
                  <a:lnTo>
                    <a:pt x="49784" y="2552700"/>
                  </a:lnTo>
                  <a:lnTo>
                    <a:pt x="50038" y="2489200"/>
                  </a:lnTo>
                  <a:lnTo>
                    <a:pt x="49974" y="2463800"/>
                  </a:lnTo>
                  <a:lnTo>
                    <a:pt x="49504" y="2413000"/>
                  </a:lnTo>
                  <a:lnTo>
                    <a:pt x="48895" y="2374900"/>
                  </a:lnTo>
                  <a:lnTo>
                    <a:pt x="48082" y="2336800"/>
                  </a:lnTo>
                  <a:lnTo>
                    <a:pt x="47066" y="2298700"/>
                  </a:lnTo>
                  <a:lnTo>
                    <a:pt x="45859" y="2247900"/>
                  </a:lnTo>
                  <a:lnTo>
                    <a:pt x="44475" y="2209800"/>
                  </a:lnTo>
                  <a:lnTo>
                    <a:pt x="42913" y="2159000"/>
                  </a:lnTo>
                  <a:lnTo>
                    <a:pt x="41440" y="2120900"/>
                  </a:lnTo>
                  <a:lnTo>
                    <a:pt x="40309" y="2070100"/>
                  </a:lnTo>
                  <a:lnTo>
                    <a:pt x="39497" y="2032000"/>
                  </a:lnTo>
                  <a:lnTo>
                    <a:pt x="38963" y="1993900"/>
                  </a:lnTo>
                  <a:lnTo>
                    <a:pt x="38658" y="1943100"/>
                  </a:lnTo>
                  <a:lnTo>
                    <a:pt x="38735" y="1892300"/>
                  </a:lnTo>
                  <a:lnTo>
                    <a:pt x="39014" y="1854200"/>
                  </a:lnTo>
                  <a:lnTo>
                    <a:pt x="39890" y="1790700"/>
                  </a:lnTo>
                  <a:lnTo>
                    <a:pt x="42087" y="1676400"/>
                  </a:lnTo>
                  <a:lnTo>
                    <a:pt x="42900" y="1612900"/>
                  </a:lnTo>
                  <a:lnTo>
                    <a:pt x="42621" y="1549400"/>
                  </a:lnTo>
                  <a:lnTo>
                    <a:pt x="41059" y="1485900"/>
                  </a:lnTo>
                  <a:lnTo>
                    <a:pt x="40005" y="1447800"/>
                  </a:lnTo>
                  <a:lnTo>
                    <a:pt x="38887" y="1422400"/>
                  </a:lnTo>
                  <a:lnTo>
                    <a:pt x="37795" y="1384300"/>
                  </a:lnTo>
                  <a:lnTo>
                    <a:pt x="36804" y="1346200"/>
                  </a:lnTo>
                  <a:lnTo>
                    <a:pt x="35991" y="1308100"/>
                  </a:lnTo>
                  <a:lnTo>
                    <a:pt x="35471" y="1270000"/>
                  </a:lnTo>
                  <a:lnTo>
                    <a:pt x="35306" y="1219200"/>
                  </a:lnTo>
                  <a:lnTo>
                    <a:pt x="35598" y="1181100"/>
                  </a:lnTo>
                  <a:lnTo>
                    <a:pt x="36410" y="1130300"/>
                  </a:lnTo>
                  <a:lnTo>
                    <a:pt x="37846" y="1079500"/>
                  </a:lnTo>
                  <a:lnTo>
                    <a:pt x="39992" y="1028700"/>
                  </a:lnTo>
                  <a:lnTo>
                    <a:pt x="42926" y="965200"/>
                  </a:lnTo>
                  <a:lnTo>
                    <a:pt x="48412" y="850900"/>
                  </a:lnTo>
                  <a:lnTo>
                    <a:pt x="51727" y="736600"/>
                  </a:lnTo>
                  <a:lnTo>
                    <a:pt x="53174" y="622300"/>
                  </a:lnTo>
                  <a:lnTo>
                    <a:pt x="53060" y="508000"/>
                  </a:lnTo>
                  <a:lnTo>
                    <a:pt x="51676" y="393700"/>
                  </a:lnTo>
                  <a:lnTo>
                    <a:pt x="49314" y="279400"/>
                  </a:lnTo>
                  <a:lnTo>
                    <a:pt x="47866" y="228600"/>
                  </a:lnTo>
                  <a:lnTo>
                    <a:pt x="46291" y="177800"/>
                  </a:lnTo>
                  <a:lnTo>
                    <a:pt x="44627" y="127000"/>
                  </a:lnTo>
                  <a:lnTo>
                    <a:pt x="42341" y="50800"/>
                  </a:lnTo>
                  <a:lnTo>
                    <a:pt x="573443" y="50800"/>
                  </a:lnTo>
                  <a:lnTo>
                    <a:pt x="599821" y="63500"/>
                  </a:lnTo>
                  <a:lnTo>
                    <a:pt x="685482" y="63500"/>
                  </a:lnTo>
                  <a:lnTo>
                    <a:pt x="735545" y="50800"/>
                  </a:lnTo>
                  <a:lnTo>
                    <a:pt x="987272" y="50800"/>
                  </a:lnTo>
                  <a:lnTo>
                    <a:pt x="1034211" y="38100"/>
                  </a:lnTo>
                  <a:lnTo>
                    <a:pt x="1309116" y="38100"/>
                  </a:lnTo>
                  <a:lnTo>
                    <a:pt x="1370012" y="50800"/>
                  </a:lnTo>
                  <a:lnTo>
                    <a:pt x="1495171" y="50800"/>
                  </a:lnTo>
                  <a:lnTo>
                    <a:pt x="1525752" y="63500"/>
                  </a:lnTo>
                  <a:lnTo>
                    <a:pt x="1822577" y="63500"/>
                  </a:lnTo>
                  <a:lnTo>
                    <a:pt x="1857006" y="50800"/>
                  </a:lnTo>
                  <a:lnTo>
                    <a:pt x="1942846" y="50800"/>
                  </a:lnTo>
                  <a:lnTo>
                    <a:pt x="1962683" y="63500"/>
                  </a:lnTo>
                  <a:lnTo>
                    <a:pt x="2194064" y="63500"/>
                  </a:lnTo>
                  <a:lnTo>
                    <a:pt x="2256269" y="50800"/>
                  </a:lnTo>
                  <a:lnTo>
                    <a:pt x="3111525" y="50800"/>
                  </a:lnTo>
                  <a:lnTo>
                    <a:pt x="3146514" y="63500"/>
                  </a:lnTo>
                  <a:lnTo>
                    <a:pt x="3318713" y="63500"/>
                  </a:lnTo>
                  <a:lnTo>
                    <a:pt x="3354870" y="50800"/>
                  </a:lnTo>
                  <a:lnTo>
                    <a:pt x="4220502" y="50800"/>
                  </a:lnTo>
                  <a:lnTo>
                    <a:pt x="4250461" y="63500"/>
                  </a:lnTo>
                  <a:lnTo>
                    <a:pt x="4681652" y="63500"/>
                  </a:lnTo>
                  <a:lnTo>
                    <a:pt x="4721745" y="50800"/>
                  </a:lnTo>
                  <a:lnTo>
                    <a:pt x="5008461" y="50800"/>
                  </a:lnTo>
                  <a:lnTo>
                    <a:pt x="5029454" y="63500"/>
                  </a:lnTo>
                  <a:lnTo>
                    <a:pt x="5406390" y="63500"/>
                  </a:lnTo>
                  <a:lnTo>
                    <a:pt x="5426634" y="50800"/>
                  </a:lnTo>
                  <a:lnTo>
                    <a:pt x="5904750" y="50800"/>
                  </a:lnTo>
                  <a:lnTo>
                    <a:pt x="5995073" y="63500"/>
                  </a:lnTo>
                  <a:lnTo>
                    <a:pt x="6083897" y="63500"/>
                  </a:lnTo>
                  <a:lnTo>
                    <a:pt x="6170879" y="50800"/>
                  </a:lnTo>
                  <a:lnTo>
                    <a:pt x="6620154" y="50800"/>
                  </a:lnTo>
                  <a:lnTo>
                    <a:pt x="6656425" y="63500"/>
                  </a:lnTo>
                  <a:lnTo>
                    <a:pt x="6886384" y="63500"/>
                  </a:lnTo>
                  <a:lnTo>
                    <a:pt x="6910768" y="50800"/>
                  </a:lnTo>
                  <a:lnTo>
                    <a:pt x="7066547" y="50800"/>
                  </a:lnTo>
                  <a:lnTo>
                    <a:pt x="7224077" y="63500"/>
                  </a:lnTo>
                  <a:lnTo>
                    <a:pt x="7618247" y="63500"/>
                  </a:lnTo>
                  <a:lnTo>
                    <a:pt x="7695349" y="50800"/>
                  </a:lnTo>
                  <a:lnTo>
                    <a:pt x="7828432" y="50800"/>
                  </a:lnTo>
                  <a:lnTo>
                    <a:pt x="7856588" y="38100"/>
                  </a:lnTo>
                  <a:lnTo>
                    <a:pt x="8032877" y="38100"/>
                  </a:lnTo>
                  <a:lnTo>
                    <a:pt x="8059064" y="50800"/>
                  </a:lnTo>
                  <a:lnTo>
                    <a:pt x="8162760" y="50800"/>
                  </a:lnTo>
                  <a:lnTo>
                    <a:pt x="8182508" y="63500"/>
                  </a:lnTo>
                  <a:lnTo>
                    <a:pt x="8500605" y="63500"/>
                  </a:lnTo>
                  <a:lnTo>
                    <a:pt x="8580704" y="50800"/>
                  </a:lnTo>
                  <a:lnTo>
                    <a:pt x="9240152" y="50800"/>
                  </a:lnTo>
                  <a:lnTo>
                    <a:pt x="9236138" y="114300"/>
                  </a:lnTo>
                  <a:lnTo>
                    <a:pt x="9234665" y="152400"/>
                  </a:lnTo>
                  <a:lnTo>
                    <a:pt x="9234360" y="190500"/>
                  </a:lnTo>
                  <a:lnTo>
                    <a:pt x="9234983" y="228600"/>
                  </a:lnTo>
                  <a:lnTo>
                    <a:pt x="9238234" y="304800"/>
                  </a:lnTo>
                  <a:lnTo>
                    <a:pt x="9242742" y="381000"/>
                  </a:lnTo>
                  <a:lnTo>
                    <a:pt x="9246781" y="457200"/>
                  </a:lnTo>
                  <a:lnTo>
                    <a:pt x="9248115" y="495300"/>
                  </a:lnTo>
                  <a:lnTo>
                    <a:pt x="9248661" y="546100"/>
                  </a:lnTo>
                  <a:lnTo>
                    <a:pt x="9248242" y="584200"/>
                  </a:lnTo>
                  <a:lnTo>
                    <a:pt x="9246616" y="622300"/>
                  </a:lnTo>
                  <a:lnTo>
                    <a:pt x="9243581" y="673100"/>
                  </a:lnTo>
                  <a:lnTo>
                    <a:pt x="9238932" y="723900"/>
                  </a:lnTo>
                  <a:lnTo>
                    <a:pt x="9233865" y="762000"/>
                  </a:lnTo>
                  <a:lnTo>
                    <a:pt x="9229649" y="812800"/>
                  </a:lnTo>
                  <a:lnTo>
                    <a:pt x="9226245" y="850900"/>
                  </a:lnTo>
                  <a:lnTo>
                    <a:pt x="9223591" y="876300"/>
                  </a:lnTo>
                  <a:lnTo>
                    <a:pt x="9221686" y="914400"/>
                  </a:lnTo>
                  <a:lnTo>
                    <a:pt x="9220467" y="952500"/>
                  </a:lnTo>
                  <a:lnTo>
                    <a:pt x="9219959" y="1016000"/>
                  </a:lnTo>
                  <a:lnTo>
                    <a:pt x="9220619" y="1041400"/>
                  </a:lnTo>
                  <a:lnTo>
                    <a:pt x="9221826" y="1079500"/>
                  </a:lnTo>
                  <a:lnTo>
                    <a:pt x="9223553" y="1104900"/>
                  </a:lnTo>
                  <a:lnTo>
                    <a:pt x="9225788" y="1143000"/>
                  </a:lnTo>
                  <a:lnTo>
                    <a:pt x="9228468" y="1181100"/>
                  </a:lnTo>
                  <a:lnTo>
                    <a:pt x="9231592" y="1219200"/>
                  </a:lnTo>
                  <a:lnTo>
                    <a:pt x="9235097" y="1270000"/>
                  </a:lnTo>
                  <a:lnTo>
                    <a:pt x="9238958" y="1308100"/>
                  </a:lnTo>
                  <a:lnTo>
                    <a:pt x="9242742" y="1358900"/>
                  </a:lnTo>
                  <a:lnTo>
                    <a:pt x="9245994" y="1409700"/>
                  </a:lnTo>
                  <a:lnTo>
                    <a:pt x="9248711" y="1447800"/>
                  </a:lnTo>
                  <a:lnTo>
                    <a:pt x="9250921" y="1485900"/>
                  </a:lnTo>
                  <a:lnTo>
                    <a:pt x="9252623" y="1524000"/>
                  </a:lnTo>
                  <a:lnTo>
                    <a:pt x="9253817" y="1562100"/>
                  </a:lnTo>
                  <a:lnTo>
                    <a:pt x="9254503" y="1600200"/>
                  </a:lnTo>
                  <a:lnTo>
                    <a:pt x="9254693" y="1638300"/>
                  </a:lnTo>
                  <a:lnTo>
                    <a:pt x="9254693" y="1036320"/>
                  </a:lnTo>
                  <a:lnTo>
                    <a:pt x="9254185" y="1016000"/>
                  </a:lnTo>
                  <a:lnTo>
                    <a:pt x="9254680" y="952500"/>
                  </a:lnTo>
                  <a:lnTo>
                    <a:pt x="9255862" y="914400"/>
                  </a:lnTo>
                  <a:lnTo>
                    <a:pt x="9257741" y="889000"/>
                  </a:lnTo>
                  <a:lnTo>
                    <a:pt x="9260345" y="850900"/>
                  </a:lnTo>
                  <a:lnTo>
                    <a:pt x="9263723" y="812800"/>
                  </a:lnTo>
                  <a:lnTo>
                    <a:pt x="9267888" y="774700"/>
                  </a:lnTo>
                  <a:lnTo>
                    <a:pt x="9272956" y="723900"/>
                  </a:lnTo>
                  <a:lnTo>
                    <a:pt x="9277693" y="673100"/>
                  </a:lnTo>
                  <a:lnTo>
                    <a:pt x="9280792" y="622300"/>
                  </a:lnTo>
                  <a:lnTo>
                    <a:pt x="9282455" y="584200"/>
                  </a:lnTo>
                  <a:lnTo>
                    <a:pt x="9282887" y="546100"/>
                  </a:lnTo>
                  <a:lnTo>
                    <a:pt x="9282316" y="495300"/>
                  </a:lnTo>
                  <a:lnTo>
                    <a:pt x="9280982" y="457200"/>
                  </a:lnTo>
                  <a:lnTo>
                    <a:pt x="9276905" y="381000"/>
                  </a:lnTo>
                  <a:lnTo>
                    <a:pt x="9272410" y="304800"/>
                  </a:lnTo>
                  <a:lnTo>
                    <a:pt x="9269184" y="228600"/>
                  </a:lnTo>
                  <a:lnTo>
                    <a:pt x="9268574" y="190500"/>
                  </a:lnTo>
                  <a:lnTo>
                    <a:pt x="9268879" y="152400"/>
                  </a:lnTo>
                  <a:lnTo>
                    <a:pt x="9270314" y="114300"/>
                  </a:lnTo>
                  <a:lnTo>
                    <a:pt x="9276639" y="25400"/>
                  </a:lnTo>
                  <a:lnTo>
                    <a:pt x="9203360" y="25400"/>
                  </a:lnTo>
                  <a:lnTo>
                    <a:pt x="9177718" y="12700"/>
                  </a:lnTo>
                  <a:lnTo>
                    <a:pt x="8744928" y="12700"/>
                  </a:lnTo>
                  <a:lnTo>
                    <a:pt x="8662098" y="25400"/>
                  </a:lnTo>
                  <a:lnTo>
                    <a:pt x="8149387" y="25400"/>
                  </a:lnTo>
                  <a:lnTo>
                    <a:pt x="8118957" y="12700"/>
                  </a:lnTo>
                  <a:lnTo>
                    <a:pt x="7729283" y="12700"/>
                  </a:lnTo>
                  <a:lnTo>
                    <a:pt x="7692593" y="25400"/>
                  </a:lnTo>
                  <a:lnTo>
                    <a:pt x="6622770" y="25400"/>
                  </a:lnTo>
                  <a:lnTo>
                    <a:pt x="6586537" y="12700"/>
                  </a:lnTo>
                  <a:lnTo>
                    <a:pt x="6245872" y="12700"/>
                  </a:lnTo>
                  <a:lnTo>
                    <a:pt x="6209716" y="25400"/>
                  </a:lnTo>
                  <a:lnTo>
                    <a:pt x="5905601" y="25400"/>
                  </a:lnTo>
                  <a:lnTo>
                    <a:pt x="5814352" y="12700"/>
                  </a:lnTo>
                  <a:lnTo>
                    <a:pt x="5537352" y="12700"/>
                  </a:lnTo>
                  <a:lnTo>
                    <a:pt x="5446268" y="25400"/>
                  </a:lnTo>
                  <a:lnTo>
                    <a:pt x="4190644" y="25400"/>
                  </a:lnTo>
                  <a:lnTo>
                    <a:pt x="4126738" y="12700"/>
                  </a:lnTo>
                  <a:lnTo>
                    <a:pt x="3694201" y="12700"/>
                  </a:lnTo>
                  <a:lnTo>
                    <a:pt x="3612959" y="25400"/>
                  </a:lnTo>
                  <a:lnTo>
                    <a:pt x="3113786" y="25400"/>
                  </a:lnTo>
                  <a:lnTo>
                    <a:pt x="3074657" y="12700"/>
                  </a:lnTo>
                  <a:lnTo>
                    <a:pt x="2595257" y="12700"/>
                  </a:lnTo>
                  <a:lnTo>
                    <a:pt x="2548839" y="25400"/>
                  </a:lnTo>
                  <a:lnTo>
                    <a:pt x="1926526" y="25400"/>
                  </a:lnTo>
                  <a:lnTo>
                    <a:pt x="1905762" y="12700"/>
                  </a:lnTo>
                  <a:lnTo>
                    <a:pt x="1870621" y="25400"/>
                  </a:lnTo>
                  <a:lnTo>
                    <a:pt x="1777809" y="25400"/>
                  </a:lnTo>
                  <a:lnTo>
                    <a:pt x="1752993" y="38100"/>
                  </a:lnTo>
                  <a:lnTo>
                    <a:pt x="1652816" y="38100"/>
                  </a:lnTo>
                  <a:lnTo>
                    <a:pt x="1631327" y="25400"/>
                  </a:lnTo>
                  <a:lnTo>
                    <a:pt x="1498346" y="25400"/>
                  </a:lnTo>
                  <a:lnTo>
                    <a:pt x="1434846" y="12700"/>
                  </a:lnTo>
                  <a:lnTo>
                    <a:pt x="1250467" y="12700"/>
                  </a:lnTo>
                  <a:lnTo>
                    <a:pt x="1192466" y="0"/>
                  </a:lnTo>
                  <a:lnTo>
                    <a:pt x="1136700" y="0"/>
                  </a:lnTo>
                  <a:lnTo>
                    <a:pt x="1083462" y="12700"/>
                  </a:lnTo>
                  <a:lnTo>
                    <a:pt x="834618" y="12700"/>
                  </a:lnTo>
                  <a:lnTo>
                    <a:pt x="807999" y="25400"/>
                  </a:lnTo>
                  <a:lnTo>
                    <a:pt x="473303" y="25400"/>
                  </a:lnTo>
                  <a:lnTo>
                    <a:pt x="383463" y="12700"/>
                  </a:lnTo>
                  <a:lnTo>
                    <a:pt x="127800" y="12700"/>
                  </a:lnTo>
                  <a:lnTo>
                    <a:pt x="94170" y="25400"/>
                  </a:lnTo>
                  <a:lnTo>
                    <a:pt x="6985" y="25400"/>
                  </a:lnTo>
                  <a:lnTo>
                    <a:pt x="10426" y="127000"/>
                  </a:lnTo>
                  <a:lnTo>
                    <a:pt x="12090" y="177800"/>
                  </a:lnTo>
                  <a:lnTo>
                    <a:pt x="13665" y="228600"/>
                  </a:lnTo>
                  <a:lnTo>
                    <a:pt x="15100" y="279400"/>
                  </a:lnTo>
                  <a:lnTo>
                    <a:pt x="17449" y="393700"/>
                  </a:lnTo>
                  <a:lnTo>
                    <a:pt x="18834" y="508000"/>
                  </a:lnTo>
                  <a:lnTo>
                    <a:pt x="18961" y="622300"/>
                  </a:lnTo>
                  <a:lnTo>
                    <a:pt x="17513" y="736600"/>
                  </a:lnTo>
                  <a:lnTo>
                    <a:pt x="14224" y="850900"/>
                  </a:lnTo>
                  <a:lnTo>
                    <a:pt x="8750" y="965200"/>
                  </a:lnTo>
                  <a:lnTo>
                    <a:pt x="5816" y="1028700"/>
                  </a:lnTo>
                  <a:lnTo>
                    <a:pt x="3657" y="1079500"/>
                  </a:lnTo>
                  <a:lnTo>
                    <a:pt x="2197" y="1130300"/>
                  </a:lnTo>
                  <a:lnTo>
                    <a:pt x="1371" y="1181100"/>
                  </a:lnTo>
                  <a:lnTo>
                    <a:pt x="1092" y="1219200"/>
                  </a:lnTo>
                  <a:lnTo>
                    <a:pt x="1257" y="1270000"/>
                  </a:lnTo>
                  <a:lnTo>
                    <a:pt x="1778" y="1308100"/>
                  </a:lnTo>
                  <a:lnTo>
                    <a:pt x="2590" y="1346200"/>
                  </a:lnTo>
                  <a:lnTo>
                    <a:pt x="3594" y="1384300"/>
                  </a:lnTo>
                  <a:lnTo>
                    <a:pt x="5803" y="1460500"/>
                  </a:lnTo>
                  <a:lnTo>
                    <a:pt x="6845" y="1485900"/>
                  </a:lnTo>
                  <a:lnTo>
                    <a:pt x="8407" y="1549400"/>
                  </a:lnTo>
                  <a:lnTo>
                    <a:pt x="8674" y="1612900"/>
                  </a:lnTo>
                  <a:lnTo>
                    <a:pt x="7874" y="1676400"/>
                  </a:lnTo>
                  <a:lnTo>
                    <a:pt x="5676" y="1790700"/>
                  </a:lnTo>
                  <a:lnTo>
                    <a:pt x="4800" y="1854200"/>
                  </a:lnTo>
                  <a:lnTo>
                    <a:pt x="4521" y="1892300"/>
                  </a:lnTo>
                  <a:lnTo>
                    <a:pt x="4445" y="1943100"/>
                  </a:lnTo>
                  <a:lnTo>
                    <a:pt x="4559" y="1968500"/>
                  </a:lnTo>
                  <a:lnTo>
                    <a:pt x="5283" y="2032000"/>
                  </a:lnTo>
                  <a:lnTo>
                    <a:pt x="6108" y="2070100"/>
                  </a:lnTo>
                  <a:lnTo>
                    <a:pt x="7239" y="2120900"/>
                  </a:lnTo>
                  <a:lnTo>
                    <a:pt x="8712" y="2159000"/>
                  </a:lnTo>
                  <a:lnTo>
                    <a:pt x="10274" y="2209800"/>
                  </a:lnTo>
                  <a:lnTo>
                    <a:pt x="11658" y="2247900"/>
                  </a:lnTo>
                  <a:lnTo>
                    <a:pt x="12852" y="2298700"/>
                  </a:lnTo>
                  <a:lnTo>
                    <a:pt x="13868" y="2336800"/>
                  </a:lnTo>
                  <a:lnTo>
                    <a:pt x="14681" y="2374900"/>
                  </a:lnTo>
                  <a:lnTo>
                    <a:pt x="15290" y="2413000"/>
                  </a:lnTo>
                  <a:lnTo>
                    <a:pt x="15760" y="2463800"/>
                  </a:lnTo>
                  <a:lnTo>
                    <a:pt x="15824" y="2489200"/>
                  </a:lnTo>
                  <a:lnTo>
                    <a:pt x="15570" y="2552700"/>
                  </a:lnTo>
                  <a:lnTo>
                    <a:pt x="14312" y="2616200"/>
                  </a:lnTo>
                  <a:lnTo>
                    <a:pt x="12065" y="2679700"/>
                  </a:lnTo>
                  <a:lnTo>
                    <a:pt x="8737" y="2755900"/>
                  </a:lnTo>
                  <a:lnTo>
                    <a:pt x="7188" y="2794000"/>
                  </a:lnTo>
                  <a:lnTo>
                    <a:pt x="6438" y="2819400"/>
                  </a:lnTo>
                  <a:lnTo>
                    <a:pt x="6362" y="2857500"/>
                  </a:lnTo>
                  <a:lnTo>
                    <a:pt x="6832" y="2882900"/>
                  </a:lnTo>
                  <a:lnTo>
                    <a:pt x="8890" y="2946400"/>
                  </a:lnTo>
                  <a:lnTo>
                    <a:pt x="11557" y="2997200"/>
                  </a:lnTo>
                  <a:lnTo>
                    <a:pt x="13843" y="3060700"/>
                  </a:lnTo>
                  <a:lnTo>
                    <a:pt x="14541" y="3086100"/>
                  </a:lnTo>
                  <a:lnTo>
                    <a:pt x="14782" y="3111500"/>
                  </a:lnTo>
                  <a:lnTo>
                    <a:pt x="14452" y="3149600"/>
                  </a:lnTo>
                  <a:lnTo>
                    <a:pt x="13449" y="3175000"/>
                  </a:lnTo>
                  <a:lnTo>
                    <a:pt x="11620" y="3213100"/>
                  </a:lnTo>
                  <a:lnTo>
                    <a:pt x="8813" y="3251200"/>
                  </a:lnTo>
                  <a:lnTo>
                    <a:pt x="6045" y="3289300"/>
                  </a:lnTo>
                  <a:lnTo>
                    <a:pt x="4483" y="3327400"/>
                  </a:lnTo>
                  <a:lnTo>
                    <a:pt x="4356" y="3403600"/>
                  </a:lnTo>
                  <a:lnTo>
                    <a:pt x="6921" y="3479800"/>
                  </a:lnTo>
                  <a:lnTo>
                    <a:pt x="10655" y="3543300"/>
                  </a:lnTo>
                  <a:lnTo>
                    <a:pt x="14097" y="3619500"/>
                  </a:lnTo>
                  <a:lnTo>
                    <a:pt x="15849" y="3670300"/>
                  </a:lnTo>
                  <a:lnTo>
                    <a:pt x="14592" y="3733800"/>
                  </a:lnTo>
                  <a:lnTo>
                    <a:pt x="12484" y="3771900"/>
                  </a:lnTo>
                  <a:lnTo>
                    <a:pt x="9029" y="3797300"/>
                  </a:lnTo>
                  <a:lnTo>
                    <a:pt x="5245" y="3822700"/>
                  </a:lnTo>
                  <a:lnTo>
                    <a:pt x="2476" y="3860800"/>
                  </a:lnTo>
                  <a:lnTo>
                    <a:pt x="0" y="3924300"/>
                  </a:lnTo>
                  <a:lnTo>
                    <a:pt x="520" y="3975100"/>
                  </a:lnTo>
                  <a:lnTo>
                    <a:pt x="1549" y="4013200"/>
                  </a:lnTo>
                  <a:lnTo>
                    <a:pt x="2870" y="4038600"/>
                  </a:lnTo>
                  <a:lnTo>
                    <a:pt x="4368" y="4064000"/>
                  </a:lnTo>
                  <a:lnTo>
                    <a:pt x="5905" y="4102100"/>
                  </a:lnTo>
                  <a:lnTo>
                    <a:pt x="7353" y="4140200"/>
                  </a:lnTo>
                  <a:lnTo>
                    <a:pt x="8572" y="4165600"/>
                  </a:lnTo>
                  <a:lnTo>
                    <a:pt x="9448" y="4216400"/>
                  </a:lnTo>
                  <a:lnTo>
                    <a:pt x="9715" y="4241800"/>
                  </a:lnTo>
                  <a:lnTo>
                    <a:pt x="9779" y="4267200"/>
                  </a:lnTo>
                  <a:lnTo>
                    <a:pt x="9639" y="4292600"/>
                  </a:lnTo>
                  <a:lnTo>
                    <a:pt x="8699" y="4343400"/>
                  </a:lnTo>
                  <a:lnTo>
                    <a:pt x="7505" y="4394200"/>
                  </a:lnTo>
                  <a:lnTo>
                    <a:pt x="6692" y="4445000"/>
                  </a:lnTo>
                  <a:lnTo>
                    <a:pt x="6197" y="4483100"/>
                  </a:lnTo>
                  <a:lnTo>
                    <a:pt x="5981" y="4533900"/>
                  </a:lnTo>
                  <a:lnTo>
                    <a:pt x="5994" y="4572000"/>
                  </a:lnTo>
                  <a:lnTo>
                    <a:pt x="6210" y="4610100"/>
                  </a:lnTo>
                  <a:lnTo>
                    <a:pt x="7010" y="4673600"/>
                  </a:lnTo>
                  <a:lnTo>
                    <a:pt x="8013" y="4749800"/>
                  </a:lnTo>
                  <a:lnTo>
                    <a:pt x="8470" y="4787900"/>
                  </a:lnTo>
                  <a:lnTo>
                    <a:pt x="8864" y="4826000"/>
                  </a:lnTo>
                  <a:lnTo>
                    <a:pt x="9118" y="4864100"/>
                  </a:lnTo>
                  <a:lnTo>
                    <a:pt x="9169" y="4914900"/>
                  </a:lnTo>
                  <a:lnTo>
                    <a:pt x="9080" y="4953000"/>
                  </a:lnTo>
                  <a:lnTo>
                    <a:pt x="8216" y="5054600"/>
                  </a:lnTo>
                  <a:lnTo>
                    <a:pt x="103708" y="5041900"/>
                  </a:lnTo>
                  <a:lnTo>
                    <a:pt x="174002" y="5041900"/>
                  </a:lnTo>
                  <a:lnTo>
                    <a:pt x="205689" y="5029200"/>
                  </a:lnTo>
                  <a:lnTo>
                    <a:pt x="486803" y="5029200"/>
                  </a:lnTo>
                  <a:lnTo>
                    <a:pt x="528878" y="5041900"/>
                  </a:lnTo>
                  <a:lnTo>
                    <a:pt x="626618" y="5041900"/>
                  </a:lnTo>
                  <a:lnTo>
                    <a:pt x="682231" y="5054600"/>
                  </a:lnTo>
                  <a:lnTo>
                    <a:pt x="1316393" y="5054600"/>
                  </a:lnTo>
                  <a:lnTo>
                    <a:pt x="1341208" y="5041900"/>
                  </a:lnTo>
                  <a:lnTo>
                    <a:pt x="3069806" y="5041900"/>
                  </a:lnTo>
                  <a:lnTo>
                    <a:pt x="3091992" y="5054600"/>
                  </a:lnTo>
                  <a:lnTo>
                    <a:pt x="3290735" y="5054600"/>
                  </a:lnTo>
                  <a:lnTo>
                    <a:pt x="3319932" y="5041900"/>
                  </a:lnTo>
                  <a:lnTo>
                    <a:pt x="3372396" y="5041900"/>
                  </a:lnTo>
                  <a:lnTo>
                    <a:pt x="3404438" y="5054600"/>
                  </a:lnTo>
                  <a:lnTo>
                    <a:pt x="3640340" y="5054600"/>
                  </a:lnTo>
                  <a:lnTo>
                    <a:pt x="3677653" y="5041900"/>
                  </a:lnTo>
                  <a:lnTo>
                    <a:pt x="3754272" y="5041900"/>
                  </a:lnTo>
                  <a:lnTo>
                    <a:pt x="3835692" y="5029200"/>
                  </a:lnTo>
                  <a:lnTo>
                    <a:pt x="4162882" y="5029200"/>
                  </a:lnTo>
                  <a:lnTo>
                    <a:pt x="4199394" y="5041900"/>
                  </a:lnTo>
                  <a:lnTo>
                    <a:pt x="4297019" y="5041900"/>
                  </a:lnTo>
                  <a:lnTo>
                    <a:pt x="4355452" y="5054600"/>
                  </a:lnTo>
                  <a:lnTo>
                    <a:pt x="4512018" y="5054600"/>
                  </a:lnTo>
                  <a:lnTo>
                    <a:pt x="4555845" y="5041900"/>
                  </a:lnTo>
                  <a:lnTo>
                    <a:pt x="5078552" y="5041900"/>
                  </a:lnTo>
                  <a:lnTo>
                    <a:pt x="5116538" y="5029200"/>
                  </a:lnTo>
                  <a:lnTo>
                    <a:pt x="5203177" y="5029200"/>
                  </a:lnTo>
                  <a:lnTo>
                    <a:pt x="5222303" y="5041900"/>
                  </a:lnTo>
                  <a:lnTo>
                    <a:pt x="5281536" y="5041900"/>
                  </a:lnTo>
                  <a:lnTo>
                    <a:pt x="5298173" y="5054600"/>
                  </a:lnTo>
                  <a:lnTo>
                    <a:pt x="5819851" y="5054600"/>
                  </a:lnTo>
                  <a:lnTo>
                    <a:pt x="5837644" y="5041900"/>
                  </a:lnTo>
                  <a:lnTo>
                    <a:pt x="6205804" y="5041900"/>
                  </a:lnTo>
                  <a:lnTo>
                    <a:pt x="6245695" y="5054600"/>
                  </a:lnTo>
                  <a:lnTo>
                    <a:pt x="6417678" y="5054600"/>
                  </a:lnTo>
                  <a:lnTo>
                    <a:pt x="6505969" y="5041900"/>
                  </a:lnTo>
                  <a:lnTo>
                    <a:pt x="6951408" y="5041900"/>
                  </a:lnTo>
                  <a:lnTo>
                    <a:pt x="6966725" y="5029200"/>
                  </a:lnTo>
                  <a:lnTo>
                    <a:pt x="7034581" y="5029200"/>
                  </a:lnTo>
                  <a:lnTo>
                    <a:pt x="7050189" y="5041900"/>
                  </a:lnTo>
                  <a:lnTo>
                    <a:pt x="7152653" y="5041900"/>
                  </a:lnTo>
                  <a:lnTo>
                    <a:pt x="7203237" y="5054600"/>
                  </a:lnTo>
                  <a:lnTo>
                    <a:pt x="7590460" y="5054600"/>
                  </a:lnTo>
                  <a:lnTo>
                    <a:pt x="7660386" y="5041900"/>
                  </a:lnTo>
                  <a:lnTo>
                    <a:pt x="8164360" y="5041900"/>
                  </a:lnTo>
                  <a:lnTo>
                    <a:pt x="8187817" y="5054600"/>
                  </a:lnTo>
                  <a:lnTo>
                    <a:pt x="8430717" y="5054600"/>
                  </a:lnTo>
                  <a:lnTo>
                    <a:pt x="8485975" y="5041900"/>
                  </a:lnTo>
                  <a:lnTo>
                    <a:pt x="9281020" y="5041900"/>
                  </a:lnTo>
                  <a:lnTo>
                    <a:pt x="9270987" y="4978400"/>
                  </a:lnTo>
                  <a:lnTo>
                    <a:pt x="9269539" y="4965700"/>
                  </a:lnTo>
                  <a:lnTo>
                    <a:pt x="9268308" y="4940300"/>
                  </a:lnTo>
                  <a:lnTo>
                    <a:pt x="9267292" y="4927600"/>
                  </a:lnTo>
                  <a:lnTo>
                    <a:pt x="9266504" y="4914900"/>
                  </a:lnTo>
                  <a:lnTo>
                    <a:pt x="9265945" y="4889500"/>
                  </a:lnTo>
                  <a:lnTo>
                    <a:pt x="9265374" y="4851400"/>
                  </a:lnTo>
                  <a:lnTo>
                    <a:pt x="9265501" y="4800600"/>
                  </a:lnTo>
                  <a:lnTo>
                    <a:pt x="9266174" y="4749800"/>
                  </a:lnTo>
                  <a:lnTo>
                    <a:pt x="9267266" y="4699000"/>
                  </a:lnTo>
                  <a:lnTo>
                    <a:pt x="9268638" y="4648200"/>
                  </a:lnTo>
                  <a:lnTo>
                    <a:pt x="9271698" y="4546600"/>
                  </a:lnTo>
                  <a:lnTo>
                    <a:pt x="9273095" y="4495800"/>
                  </a:lnTo>
                  <a:lnTo>
                    <a:pt x="9274226" y="4457700"/>
                  </a:lnTo>
                  <a:lnTo>
                    <a:pt x="9274950" y="4406900"/>
                  </a:lnTo>
                  <a:lnTo>
                    <a:pt x="9275000" y="4394200"/>
                  </a:lnTo>
                  <a:lnTo>
                    <a:pt x="9274950" y="4343400"/>
                  </a:lnTo>
                  <a:lnTo>
                    <a:pt x="9274569" y="4330700"/>
                  </a:lnTo>
                  <a:lnTo>
                    <a:pt x="9273984" y="4318000"/>
                  </a:lnTo>
                  <a:lnTo>
                    <a:pt x="9273146" y="4292600"/>
                  </a:lnTo>
                  <a:lnTo>
                    <a:pt x="9269806" y="4241800"/>
                  </a:lnTo>
                  <a:lnTo>
                    <a:pt x="9267126" y="4191000"/>
                  </a:lnTo>
                  <a:lnTo>
                    <a:pt x="9265272" y="4140200"/>
                  </a:lnTo>
                  <a:lnTo>
                    <a:pt x="9264345" y="4102100"/>
                  </a:lnTo>
                  <a:lnTo>
                    <a:pt x="9264396" y="4064000"/>
                  </a:lnTo>
                  <a:lnTo>
                    <a:pt x="9264510" y="4051300"/>
                  </a:lnTo>
                  <a:lnTo>
                    <a:pt x="9265044" y="4025900"/>
                  </a:lnTo>
                  <a:lnTo>
                    <a:pt x="9265920" y="3987800"/>
                  </a:lnTo>
                  <a:lnTo>
                    <a:pt x="9267139" y="3962400"/>
                  </a:lnTo>
                  <a:lnTo>
                    <a:pt x="9268739" y="3924300"/>
                  </a:lnTo>
                  <a:lnTo>
                    <a:pt x="9270721" y="3898900"/>
                  </a:lnTo>
                  <a:lnTo>
                    <a:pt x="9273146" y="3848100"/>
                  </a:lnTo>
                  <a:lnTo>
                    <a:pt x="9275305" y="3810000"/>
                  </a:lnTo>
                  <a:lnTo>
                    <a:pt x="9276499" y="3784600"/>
                  </a:lnTo>
                  <a:lnTo>
                    <a:pt x="9276867" y="3746500"/>
                  </a:lnTo>
                  <a:lnTo>
                    <a:pt x="9276550" y="3721100"/>
                  </a:lnTo>
                  <a:lnTo>
                    <a:pt x="9275686" y="3683000"/>
                  </a:lnTo>
                  <a:lnTo>
                    <a:pt x="9274442" y="3657600"/>
                  </a:lnTo>
                  <a:lnTo>
                    <a:pt x="9269971" y="3581400"/>
                  </a:lnTo>
                  <a:lnTo>
                    <a:pt x="9268727" y="3556000"/>
                  </a:lnTo>
                  <a:lnTo>
                    <a:pt x="9267800" y="3530600"/>
                  </a:lnTo>
                  <a:lnTo>
                    <a:pt x="9267368" y="3505200"/>
                  </a:lnTo>
                  <a:lnTo>
                    <a:pt x="9267520" y="3467100"/>
                  </a:lnTo>
                  <a:lnTo>
                    <a:pt x="9268435" y="3429000"/>
                  </a:lnTo>
                  <a:lnTo>
                    <a:pt x="9270238" y="3403600"/>
                  </a:lnTo>
                  <a:lnTo>
                    <a:pt x="9273121" y="3352800"/>
                  </a:lnTo>
                  <a:lnTo>
                    <a:pt x="9278683" y="3276600"/>
                  </a:lnTo>
                  <a:lnTo>
                    <a:pt x="9281617" y="3187700"/>
                  </a:lnTo>
                  <a:lnTo>
                    <a:pt x="9282405" y="3111500"/>
                  </a:lnTo>
                  <a:lnTo>
                    <a:pt x="9281617" y="3035300"/>
                  </a:lnTo>
                  <a:lnTo>
                    <a:pt x="9279763" y="2959100"/>
                  </a:lnTo>
                  <a:lnTo>
                    <a:pt x="9277401" y="2882900"/>
                  </a:lnTo>
                  <a:lnTo>
                    <a:pt x="9275051" y="2819400"/>
                  </a:lnTo>
                  <a:lnTo>
                    <a:pt x="9273222" y="2755900"/>
                  </a:lnTo>
                  <a:lnTo>
                    <a:pt x="9272753" y="2730500"/>
                  </a:lnTo>
                  <a:lnTo>
                    <a:pt x="9272829" y="2667000"/>
                  </a:lnTo>
                  <a:lnTo>
                    <a:pt x="9273273" y="2641600"/>
                  </a:lnTo>
                  <a:lnTo>
                    <a:pt x="9274607" y="2590800"/>
                  </a:lnTo>
                  <a:lnTo>
                    <a:pt x="9276131" y="2552700"/>
                  </a:lnTo>
                  <a:lnTo>
                    <a:pt x="9277299" y="2489200"/>
                  </a:lnTo>
                  <a:lnTo>
                    <a:pt x="9277579" y="2463800"/>
                  </a:lnTo>
                  <a:lnTo>
                    <a:pt x="9277566" y="2438400"/>
                  </a:lnTo>
                  <a:lnTo>
                    <a:pt x="9277185" y="2413000"/>
                  </a:lnTo>
                  <a:lnTo>
                    <a:pt x="9276359" y="2374900"/>
                  </a:lnTo>
                  <a:lnTo>
                    <a:pt x="9275039" y="2336800"/>
                  </a:lnTo>
                  <a:lnTo>
                    <a:pt x="9273159" y="2311400"/>
                  </a:lnTo>
                  <a:lnTo>
                    <a:pt x="9272067" y="2286000"/>
                  </a:lnTo>
                  <a:lnTo>
                    <a:pt x="9271013" y="2273300"/>
                  </a:lnTo>
                  <a:lnTo>
                    <a:pt x="9268981" y="2235200"/>
                  </a:lnTo>
                  <a:lnTo>
                    <a:pt x="9265412" y="2197100"/>
                  </a:lnTo>
                  <a:lnTo>
                    <a:pt x="9263951" y="2171700"/>
                  </a:lnTo>
                  <a:lnTo>
                    <a:pt x="9262770" y="2146300"/>
                  </a:lnTo>
                  <a:lnTo>
                    <a:pt x="9261310" y="2120900"/>
                  </a:lnTo>
                  <a:lnTo>
                    <a:pt x="9261107" y="2095500"/>
                  </a:lnTo>
                  <a:lnTo>
                    <a:pt x="9261284" y="2082800"/>
                  </a:lnTo>
                  <a:lnTo>
                    <a:pt x="9261894" y="2057400"/>
                  </a:lnTo>
                  <a:lnTo>
                    <a:pt x="9264599" y="2006600"/>
                  </a:lnTo>
                  <a:lnTo>
                    <a:pt x="9268092" y="1968500"/>
                  </a:lnTo>
                  <a:lnTo>
                    <a:pt x="9269565" y="1955800"/>
                  </a:lnTo>
                  <a:lnTo>
                    <a:pt x="9271190" y="1930400"/>
                  </a:lnTo>
                  <a:lnTo>
                    <a:pt x="9276613" y="1879600"/>
                  </a:lnTo>
                  <a:lnTo>
                    <a:pt x="9279776" y="1841500"/>
                  </a:lnTo>
                  <a:lnTo>
                    <a:pt x="9282493" y="1803400"/>
                  </a:lnTo>
                  <a:lnTo>
                    <a:pt x="9284741" y="1765300"/>
                  </a:lnTo>
                  <a:lnTo>
                    <a:pt x="9287802" y="1701800"/>
                  </a:lnTo>
                  <a:lnTo>
                    <a:pt x="9288920" y="163830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86414A-5B93-299D-5FB4-AD32EB1643A9}"/>
                </a:ext>
              </a:extLst>
            </p:cNvPr>
            <p:cNvSpPr/>
            <p:nvPr/>
          </p:nvSpPr>
          <p:spPr>
            <a:xfrm>
              <a:off x="533400" y="2057400"/>
              <a:ext cx="1676400" cy="228600"/>
            </a:xfrm>
            <a:prstGeom prst="rect">
              <a:avLst/>
            </a:prstGeom>
            <a:solidFill>
              <a:srgbClr val="DAE3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81000" y="1296558"/>
            <a:ext cx="8534400" cy="22980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445" marR="5079" algn="l">
              <a:lnSpc>
                <a:spcPct val="101299"/>
              </a:lnSpc>
              <a:spcBef>
                <a:spcPts val="50"/>
              </a:spcBef>
            </a:pPr>
            <a:r>
              <a:rPr lang="en-US" sz="1400" dirty="0"/>
              <a:t>Slide 1: MS Office</a:t>
            </a:r>
          </a:p>
          <a:p>
            <a:pPr marL="4445" marR="5079" algn="l">
              <a:lnSpc>
                <a:spcPct val="101299"/>
              </a:lnSpc>
              <a:spcBef>
                <a:spcPts val="50"/>
              </a:spcBef>
            </a:pPr>
            <a:r>
              <a:rPr lang="en-US" sz="1400" spc="-10" dirty="0"/>
              <a:t>Slide 2: MS Office</a:t>
            </a:r>
          </a:p>
          <a:p>
            <a:pPr marL="4445" marR="5079" algn="l">
              <a:lnSpc>
                <a:spcPct val="101299"/>
              </a:lnSpc>
              <a:spcBef>
                <a:spcPts val="50"/>
              </a:spcBef>
            </a:pPr>
            <a:r>
              <a:rPr lang="en-US" sz="1400" spc="-10" dirty="0"/>
              <a:t>Slide 3: MS Office</a:t>
            </a:r>
          </a:p>
          <a:p>
            <a:pPr marL="4445" marR="5079" algn="l">
              <a:lnSpc>
                <a:spcPct val="101299"/>
              </a:lnSpc>
              <a:spcBef>
                <a:spcPts val="50"/>
              </a:spcBef>
            </a:pPr>
            <a:r>
              <a:rPr lang="en-US" sz="1400" spc="-10" dirty="0"/>
              <a:t>Slide 5: </a:t>
            </a:r>
            <a:r>
              <a:rPr lang="en-US" sz="1400" spc="-10" dirty="0">
                <a:latin typeface="Avenir Next" panose="020B0503020202020204" pitchFamily="34" charset="0"/>
              </a:rPr>
              <a:t>Adobe Stock</a:t>
            </a:r>
          </a:p>
          <a:p>
            <a:pPr marL="4445" marR="5079" algn="l">
              <a:lnSpc>
                <a:spcPct val="101299"/>
              </a:lnSpc>
              <a:spcBef>
                <a:spcPts val="50"/>
              </a:spcBef>
            </a:pPr>
            <a:r>
              <a:rPr lang="en-US" sz="1400" spc="-10" dirty="0">
                <a:latin typeface="Avenir Next" panose="020B0503020202020204" pitchFamily="34" charset="0"/>
              </a:rPr>
              <a:t>Slide 6: Adobe Stock, MS Office</a:t>
            </a:r>
          </a:p>
          <a:p>
            <a:pPr marL="4445" marR="5079" algn="l">
              <a:lnSpc>
                <a:spcPct val="101299"/>
              </a:lnSpc>
              <a:spcBef>
                <a:spcPts val="50"/>
              </a:spcBef>
            </a:pPr>
            <a:r>
              <a:rPr lang="en-US" sz="1400" spc="-10" dirty="0">
                <a:latin typeface="Avenir Next" panose="020B0503020202020204" pitchFamily="34" charset="0"/>
              </a:rPr>
              <a:t>Slide 7: MS Office, Canva</a:t>
            </a:r>
          </a:p>
          <a:p>
            <a:pPr marL="4445" marR="5079" algn="l">
              <a:lnSpc>
                <a:spcPct val="101299"/>
              </a:lnSpc>
              <a:spcBef>
                <a:spcPts val="50"/>
              </a:spcBef>
            </a:pPr>
            <a:r>
              <a:rPr lang="en-US" sz="1400" spc="-10" dirty="0">
                <a:latin typeface="Avenir Next" panose="020B0503020202020204" pitchFamily="34" charset="0"/>
              </a:rPr>
              <a:t>Slide 8: </a:t>
            </a:r>
            <a:r>
              <a:rPr lang="en-US" sz="1400" spc="-10" dirty="0" err="1">
                <a:latin typeface="Avenir Next" panose="020B0503020202020204" pitchFamily="34" charset="0"/>
              </a:rPr>
              <a:t>Shutterstock.com</a:t>
            </a:r>
            <a:r>
              <a:rPr lang="en-US" sz="1400" spc="-10" dirty="0">
                <a:latin typeface="Avenir Next" panose="020B0503020202020204" pitchFamily="34" charset="0"/>
              </a:rPr>
              <a:t>/</a:t>
            </a:r>
            <a:r>
              <a:rPr lang="en-US" sz="1400" spc="-10" dirty="0" err="1">
                <a:latin typeface="Avenir Next" panose="020B0503020202020204" pitchFamily="34" charset="0"/>
              </a:rPr>
              <a:t>MAD.vertise</a:t>
            </a:r>
            <a:r>
              <a:rPr lang="en-US" sz="1400" spc="-10" dirty="0">
                <a:latin typeface="Avenir Next" panose="020B0503020202020204" pitchFamily="34" charset="0"/>
              </a:rPr>
              <a:t>, </a:t>
            </a:r>
            <a:r>
              <a:rPr lang="en-US" sz="1400" b="0" i="0" u="none" strike="noStrike" baseline="0" dirty="0">
                <a:solidFill>
                  <a:srgbClr val="4471C4"/>
                </a:solidFill>
                <a:latin typeface="Avenir Next" panose="020B0503020202020204" pitchFamily="34" charset="0"/>
              </a:rPr>
              <a:t>2020 </a:t>
            </a:r>
            <a:r>
              <a:rPr lang="en-US" sz="1400" b="0" i="0" u="none" strike="noStrike" baseline="0" dirty="0" err="1">
                <a:solidFill>
                  <a:srgbClr val="4471C4"/>
                </a:solidFill>
                <a:latin typeface="Avenir Next" panose="020B0503020202020204" pitchFamily="34" charset="0"/>
              </a:rPr>
              <a:t>Culmone</a:t>
            </a:r>
            <a:r>
              <a:rPr lang="en-US" sz="1400" b="0" i="0" u="none" strike="noStrike" baseline="0" dirty="0">
                <a:solidFill>
                  <a:srgbClr val="4471C4"/>
                </a:solidFill>
                <a:latin typeface="Avenir Next" panose="020B0503020202020204" pitchFamily="34" charset="0"/>
              </a:rPr>
              <a:t> et al. Creative Commons Attribution License</a:t>
            </a:r>
          </a:p>
          <a:p>
            <a:pPr marL="4445" marR="5079" algn="l">
              <a:lnSpc>
                <a:spcPct val="101299"/>
              </a:lnSpc>
              <a:spcBef>
                <a:spcPts val="50"/>
              </a:spcBef>
            </a:pPr>
            <a:r>
              <a:rPr lang="en-US" sz="1400" spc="-10" dirty="0">
                <a:solidFill>
                  <a:srgbClr val="4471C4"/>
                </a:solidFill>
                <a:latin typeface="Avenir Next" panose="020B0503020202020204" pitchFamily="34" charset="0"/>
              </a:rPr>
              <a:t>Slide 9: Kiara Quinn</a:t>
            </a:r>
          </a:p>
          <a:p>
            <a:pPr marL="4445" marR="5079" algn="l">
              <a:lnSpc>
                <a:spcPct val="101299"/>
              </a:lnSpc>
              <a:spcBef>
                <a:spcPts val="50"/>
              </a:spcBef>
            </a:pPr>
            <a:r>
              <a:rPr lang="en-US" sz="1400" spc="-10" dirty="0">
                <a:solidFill>
                  <a:srgbClr val="4471C4"/>
                </a:solidFill>
                <a:latin typeface="Avenir Next" panose="020B0503020202020204" pitchFamily="34" charset="0"/>
              </a:rPr>
              <a:t>Slide 10: Kiara Quinn</a:t>
            </a:r>
            <a:endParaRPr lang="en-US" sz="1400" spc="-10" dirty="0">
              <a:latin typeface="Avenir Next" panose="020B0503020202020204" pitchFamily="34" charset="0"/>
            </a:endParaRPr>
          </a:p>
          <a:p>
            <a:pPr marL="4445" marR="5079" algn="l">
              <a:lnSpc>
                <a:spcPct val="101299"/>
              </a:lnSpc>
              <a:spcBef>
                <a:spcPts val="50"/>
              </a:spcBef>
            </a:pPr>
            <a:endParaRPr sz="1400" spc="-1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04926F-3672-483F-5688-45C71A12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52890"/>
            <a:ext cx="7959239" cy="553998"/>
          </a:xfrm>
        </p:spPr>
        <p:txBody>
          <a:bodyPr/>
          <a:lstStyle/>
          <a:p>
            <a:r>
              <a:rPr lang="en-US" sz="3600" dirty="0"/>
              <a:t>Image Credits</a:t>
            </a:r>
          </a:p>
        </p:txBody>
      </p:sp>
    </p:spTree>
    <p:extLst>
      <p:ext uri="{BB962C8B-B14F-4D97-AF65-F5344CB8AC3E}">
        <p14:creationId xmlns:p14="http://schemas.microsoft.com/office/powerpoint/2010/main" val="315938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F242BAA9-EAD2-4D0A-EFC5-C637E6F57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6999" y="-38100"/>
            <a:ext cx="9855200" cy="5549900"/>
          </a:xfrm>
          <a:custGeom>
            <a:avLst/>
            <a:gdLst/>
            <a:ahLst/>
            <a:cxnLst/>
            <a:rect l="l" t="t" r="r" b="b"/>
            <a:pathLst>
              <a:path w="9855200" h="5549900">
                <a:moveTo>
                  <a:pt x="9855200" y="0"/>
                </a:moveTo>
                <a:lnTo>
                  <a:pt x="0" y="0"/>
                </a:lnTo>
                <a:lnTo>
                  <a:pt x="0" y="5549900"/>
                </a:lnTo>
                <a:lnTo>
                  <a:pt x="9855200" y="5549900"/>
                </a:lnTo>
                <a:lnTo>
                  <a:pt x="9855200" y="0"/>
                </a:lnTo>
                <a:close/>
              </a:path>
            </a:pathLst>
          </a:custGeom>
          <a:solidFill>
            <a:srgbClr val="DAE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4892" y="251202"/>
            <a:ext cx="7301865" cy="1945916"/>
          </a:xfrm>
          <a:prstGeom prst="rect">
            <a:avLst/>
          </a:prstGeom>
        </p:spPr>
        <p:txBody>
          <a:bodyPr vert="horz" wrap="square" lIns="0" tIns="252729" rIns="0" bIns="0" rtlCol="0">
            <a:spAutoFit/>
          </a:bodyPr>
          <a:lstStyle/>
          <a:p>
            <a:pPr marL="951785" algn="ctr">
              <a:spcBef>
                <a:spcPts val="1989"/>
              </a:spcBef>
            </a:pPr>
            <a:r>
              <a:rPr sz="4899" dirty="0"/>
              <a:t>Who</a:t>
            </a:r>
            <a:r>
              <a:rPr sz="4899" spc="-145" dirty="0"/>
              <a:t> </a:t>
            </a:r>
            <a:r>
              <a:rPr sz="4899" dirty="0"/>
              <a:t>is</a:t>
            </a:r>
            <a:r>
              <a:rPr sz="4899" spc="-135" dirty="0"/>
              <a:t> </a:t>
            </a:r>
            <a:r>
              <a:rPr sz="4899" dirty="0"/>
              <a:t>an</a:t>
            </a:r>
            <a:r>
              <a:rPr sz="4899" spc="-140" dirty="0"/>
              <a:t> </a:t>
            </a:r>
            <a:r>
              <a:rPr sz="4899" spc="-10" dirty="0"/>
              <a:t>engineer?</a:t>
            </a:r>
            <a:endParaRPr sz="4899" dirty="0"/>
          </a:p>
          <a:p>
            <a:pPr marL="12699" marR="5079">
              <a:lnSpc>
                <a:spcPts val="3099"/>
              </a:lnSpc>
              <a:spcBef>
                <a:spcPts val="1120"/>
              </a:spcBef>
            </a:pPr>
            <a:r>
              <a:rPr sz="2600" b="0" dirty="0">
                <a:latin typeface="Avenir Next"/>
                <a:cs typeface="Avenir Next"/>
              </a:rPr>
              <a:t>An</a:t>
            </a:r>
            <a:r>
              <a:rPr sz="2600" b="0" spc="-60" dirty="0">
                <a:latin typeface="Avenir Next"/>
                <a:cs typeface="Avenir Next"/>
              </a:rPr>
              <a:t> </a:t>
            </a:r>
            <a:r>
              <a:rPr sz="2600" dirty="0">
                <a:latin typeface="Avenir Next"/>
                <a:cs typeface="Avenir Next"/>
              </a:rPr>
              <a:t>engineer</a:t>
            </a:r>
            <a:r>
              <a:rPr sz="2600" spc="-60" dirty="0">
                <a:latin typeface="Avenir Next"/>
                <a:cs typeface="Avenir Next"/>
              </a:rPr>
              <a:t> </a:t>
            </a:r>
            <a:r>
              <a:rPr sz="2600" b="0" dirty="0">
                <a:latin typeface="Avenir Next"/>
                <a:cs typeface="Avenir Next"/>
              </a:rPr>
              <a:t>is</a:t>
            </a:r>
            <a:r>
              <a:rPr sz="2600" b="0" spc="-55" dirty="0">
                <a:latin typeface="Avenir Next"/>
                <a:cs typeface="Avenir Next"/>
              </a:rPr>
              <a:t> </a:t>
            </a:r>
            <a:r>
              <a:rPr sz="2600" b="0" dirty="0">
                <a:latin typeface="Avenir Next"/>
                <a:cs typeface="Avenir Next"/>
              </a:rPr>
              <a:t>a</a:t>
            </a:r>
            <a:r>
              <a:rPr sz="2600" b="0" spc="-55" dirty="0">
                <a:latin typeface="Avenir Next"/>
                <a:cs typeface="Avenir Next"/>
              </a:rPr>
              <a:t> </a:t>
            </a:r>
            <a:r>
              <a:rPr sz="2600" b="0" dirty="0">
                <a:latin typeface="Avenir Next"/>
                <a:cs typeface="Avenir Next"/>
              </a:rPr>
              <a:t>person</a:t>
            </a:r>
            <a:r>
              <a:rPr sz="2600" b="0" spc="-55" dirty="0">
                <a:latin typeface="Avenir Next"/>
                <a:cs typeface="Avenir Next"/>
              </a:rPr>
              <a:t> </a:t>
            </a:r>
            <a:r>
              <a:rPr sz="2600" b="0" dirty="0">
                <a:latin typeface="Avenir Next"/>
                <a:cs typeface="Avenir Next"/>
              </a:rPr>
              <a:t>who</a:t>
            </a:r>
            <a:r>
              <a:rPr sz="2600" b="0" spc="-65" dirty="0">
                <a:latin typeface="Avenir Next"/>
                <a:cs typeface="Avenir Next"/>
              </a:rPr>
              <a:t> </a:t>
            </a:r>
            <a:r>
              <a:rPr sz="2600" b="0" dirty="0">
                <a:latin typeface="Avenir Next"/>
                <a:cs typeface="Avenir Next"/>
              </a:rPr>
              <a:t>designs</a:t>
            </a:r>
            <a:r>
              <a:rPr sz="2600" b="0" spc="-55" dirty="0">
                <a:latin typeface="Avenir Next"/>
                <a:cs typeface="Avenir Next"/>
              </a:rPr>
              <a:t> </a:t>
            </a:r>
            <a:r>
              <a:rPr sz="2600" b="0" dirty="0">
                <a:latin typeface="Avenir Next"/>
                <a:cs typeface="Avenir Next"/>
              </a:rPr>
              <a:t>and</a:t>
            </a:r>
            <a:r>
              <a:rPr sz="2600" b="0" spc="-60" dirty="0">
                <a:latin typeface="Avenir Next"/>
                <a:cs typeface="Avenir Next"/>
              </a:rPr>
              <a:t> </a:t>
            </a:r>
            <a:r>
              <a:rPr sz="2600" b="0" spc="-10" dirty="0">
                <a:latin typeface="Avenir Next"/>
                <a:cs typeface="Avenir Next"/>
              </a:rPr>
              <a:t>builds </a:t>
            </a:r>
            <a:r>
              <a:rPr sz="2600" b="0" dirty="0">
                <a:latin typeface="Avenir Next"/>
                <a:cs typeface="Avenir Next"/>
              </a:rPr>
              <a:t>solutions</a:t>
            </a:r>
            <a:r>
              <a:rPr sz="2600" b="0" spc="-70" dirty="0">
                <a:latin typeface="Avenir Next"/>
                <a:cs typeface="Avenir Next"/>
              </a:rPr>
              <a:t> </a:t>
            </a:r>
            <a:r>
              <a:rPr sz="2600" b="0" dirty="0">
                <a:latin typeface="Avenir Next"/>
                <a:cs typeface="Avenir Next"/>
              </a:rPr>
              <a:t>to</a:t>
            </a:r>
            <a:r>
              <a:rPr sz="2600" b="0" spc="-80" dirty="0">
                <a:latin typeface="Avenir Next"/>
                <a:cs typeface="Avenir Next"/>
              </a:rPr>
              <a:t> </a:t>
            </a:r>
            <a:r>
              <a:rPr sz="2600" b="0" dirty="0">
                <a:latin typeface="Avenir Next"/>
                <a:cs typeface="Avenir Next"/>
              </a:rPr>
              <a:t>solve</a:t>
            </a:r>
            <a:r>
              <a:rPr sz="2600" b="0" spc="-75" dirty="0">
                <a:latin typeface="Avenir Next"/>
                <a:cs typeface="Avenir Next"/>
              </a:rPr>
              <a:t> </a:t>
            </a:r>
            <a:r>
              <a:rPr sz="2600" b="0" spc="-10" dirty="0">
                <a:latin typeface="Avenir Next"/>
                <a:cs typeface="Avenir Next"/>
              </a:rPr>
              <a:t>problems</a:t>
            </a:r>
            <a:endParaRPr sz="2600" dirty="0">
              <a:latin typeface="Avenir Next"/>
              <a:cs typeface="Avenir Next"/>
            </a:endParaRP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980" y="251202"/>
            <a:ext cx="9289415" cy="5054600"/>
          </a:xfrm>
          <a:custGeom>
            <a:avLst/>
            <a:gdLst/>
            <a:ahLst/>
            <a:cxnLst/>
            <a:rect l="l" t="t" r="r" b="b"/>
            <a:pathLst>
              <a:path w="9289415" h="5054600">
                <a:moveTo>
                  <a:pt x="1877009" y="1920519"/>
                </a:moveTo>
                <a:lnTo>
                  <a:pt x="530809" y="1920519"/>
                </a:lnTo>
                <a:lnTo>
                  <a:pt x="530809" y="1933232"/>
                </a:lnTo>
                <a:lnTo>
                  <a:pt x="1877009" y="1933232"/>
                </a:lnTo>
                <a:lnTo>
                  <a:pt x="1877009" y="1920519"/>
                </a:lnTo>
                <a:close/>
              </a:path>
              <a:path w="9289415" h="5054600">
                <a:moveTo>
                  <a:pt x="9169044" y="4991100"/>
                </a:moveTo>
                <a:lnTo>
                  <a:pt x="9168168" y="4978400"/>
                </a:lnTo>
                <a:lnTo>
                  <a:pt x="9167482" y="4978400"/>
                </a:lnTo>
                <a:lnTo>
                  <a:pt x="9169044" y="4991100"/>
                </a:lnTo>
                <a:close/>
              </a:path>
              <a:path w="9289415" h="5054600">
                <a:moveTo>
                  <a:pt x="9220479" y="1638300"/>
                </a:moveTo>
                <a:lnTo>
                  <a:pt x="9220289" y="1600200"/>
                </a:lnTo>
                <a:lnTo>
                  <a:pt x="9219603" y="1562100"/>
                </a:lnTo>
                <a:lnTo>
                  <a:pt x="9218435" y="1524000"/>
                </a:lnTo>
                <a:lnTo>
                  <a:pt x="9216746" y="1485900"/>
                </a:lnTo>
                <a:lnTo>
                  <a:pt x="9214561" y="1447800"/>
                </a:lnTo>
                <a:lnTo>
                  <a:pt x="9211843" y="1409700"/>
                </a:lnTo>
                <a:lnTo>
                  <a:pt x="9208618" y="1358900"/>
                </a:lnTo>
                <a:lnTo>
                  <a:pt x="9204858" y="1320800"/>
                </a:lnTo>
                <a:lnTo>
                  <a:pt x="9200985" y="1270000"/>
                </a:lnTo>
                <a:lnTo>
                  <a:pt x="9197467" y="1219200"/>
                </a:lnTo>
                <a:lnTo>
                  <a:pt x="9194343" y="1181100"/>
                </a:lnTo>
                <a:lnTo>
                  <a:pt x="9191638" y="1143000"/>
                </a:lnTo>
                <a:lnTo>
                  <a:pt x="9189390" y="1104900"/>
                </a:lnTo>
                <a:lnTo>
                  <a:pt x="9187637" y="1079500"/>
                </a:lnTo>
                <a:lnTo>
                  <a:pt x="9186405" y="1041400"/>
                </a:lnTo>
                <a:lnTo>
                  <a:pt x="9185745" y="1016000"/>
                </a:lnTo>
                <a:lnTo>
                  <a:pt x="9186253" y="952500"/>
                </a:lnTo>
                <a:lnTo>
                  <a:pt x="9187497" y="914400"/>
                </a:lnTo>
                <a:lnTo>
                  <a:pt x="9189453" y="876300"/>
                </a:lnTo>
                <a:lnTo>
                  <a:pt x="9192133" y="838200"/>
                </a:lnTo>
                <a:lnTo>
                  <a:pt x="9195575" y="800100"/>
                </a:lnTo>
                <a:lnTo>
                  <a:pt x="9199829" y="762000"/>
                </a:lnTo>
                <a:lnTo>
                  <a:pt x="9204896" y="711200"/>
                </a:lnTo>
                <a:lnTo>
                  <a:pt x="9209468" y="673100"/>
                </a:lnTo>
                <a:lnTo>
                  <a:pt x="9212440" y="622300"/>
                </a:lnTo>
                <a:lnTo>
                  <a:pt x="9214028" y="584200"/>
                </a:lnTo>
                <a:lnTo>
                  <a:pt x="9214447" y="546100"/>
                </a:lnTo>
                <a:lnTo>
                  <a:pt x="9213901" y="495300"/>
                </a:lnTo>
                <a:lnTo>
                  <a:pt x="9212593" y="457200"/>
                </a:lnTo>
                <a:lnTo>
                  <a:pt x="9208567" y="381000"/>
                </a:lnTo>
                <a:lnTo>
                  <a:pt x="9204058" y="304800"/>
                </a:lnTo>
                <a:lnTo>
                  <a:pt x="9200782" y="228600"/>
                </a:lnTo>
                <a:lnTo>
                  <a:pt x="9200134" y="190500"/>
                </a:lnTo>
                <a:lnTo>
                  <a:pt x="9200451" y="152400"/>
                </a:lnTo>
                <a:lnTo>
                  <a:pt x="9201455" y="127000"/>
                </a:lnTo>
                <a:lnTo>
                  <a:pt x="9201963" y="114300"/>
                </a:lnTo>
                <a:lnTo>
                  <a:pt x="9200286" y="101600"/>
                </a:lnTo>
                <a:lnTo>
                  <a:pt x="9198623" y="88900"/>
                </a:lnTo>
                <a:lnTo>
                  <a:pt x="8083055" y="88900"/>
                </a:lnTo>
                <a:lnTo>
                  <a:pt x="8056156" y="76200"/>
                </a:lnTo>
                <a:lnTo>
                  <a:pt x="7801038" y="76200"/>
                </a:lnTo>
                <a:lnTo>
                  <a:pt x="7769365" y="88900"/>
                </a:lnTo>
                <a:lnTo>
                  <a:pt x="7620127" y="88900"/>
                </a:lnTo>
                <a:lnTo>
                  <a:pt x="7541222" y="101600"/>
                </a:lnTo>
                <a:lnTo>
                  <a:pt x="7382129" y="101600"/>
                </a:lnTo>
                <a:lnTo>
                  <a:pt x="7223074" y="88900"/>
                </a:lnTo>
                <a:lnTo>
                  <a:pt x="6841909" y="88900"/>
                </a:lnTo>
                <a:lnTo>
                  <a:pt x="6795859" y="101600"/>
                </a:lnTo>
                <a:lnTo>
                  <a:pt x="6717754" y="101600"/>
                </a:lnTo>
                <a:lnTo>
                  <a:pt x="6687452" y="88900"/>
                </a:lnTo>
                <a:lnTo>
                  <a:pt x="6549149" y="88900"/>
                </a:lnTo>
                <a:lnTo>
                  <a:pt x="6520307" y="76200"/>
                </a:lnTo>
                <a:lnTo>
                  <a:pt x="6336868" y="76200"/>
                </a:lnTo>
                <a:lnTo>
                  <a:pt x="6310642" y="88900"/>
                </a:lnTo>
                <a:lnTo>
                  <a:pt x="5371096" y="88900"/>
                </a:lnTo>
                <a:lnTo>
                  <a:pt x="5337480" y="101600"/>
                </a:lnTo>
                <a:lnTo>
                  <a:pt x="5146789" y="101600"/>
                </a:lnTo>
                <a:lnTo>
                  <a:pt x="5117122" y="88900"/>
                </a:lnTo>
                <a:lnTo>
                  <a:pt x="4568571" y="88900"/>
                </a:lnTo>
                <a:lnTo>
                  <a:pt x="4530191" y="101600"/>
                </a:lnTo>
                <a:lnTo>
                  <a:pt x="4356976" y="101600"/>
                </a:lnTo>
                <a:lnTo>
                  <a:pt x="4331690" y="88900"/>
                </a:lnTo>
                <a:lnTo>
                  <a:pt x="2136063" y="88900"/>
                </a:lnTo>
                <a:lnTo>
                  <a:pt x="2080514" y="101600"/>
                </a:lnTo>
                <a:lnTo>
                  <a:pt x="2028761" y="101600"/>
                </a:lnTo>
                <a:lnTo>
                  <a:pt x="2004466" y="88900"/>
                </a:lnTo>
                <a:lnTo>
                  <a:pt x="1826831" y="88900"/>
                </a:lnTo>
                <a:lnTo>
                  <a:pt x="1806448" y="101600"/>
                </a:lnTo>
                <a:lnTo>
                  <a:pt x="1578686" y="101600"/>
                </a:lnTo>
                <a:lnTo>
                  <a:pt x="1551533" y="88900"/>
                </a:lnTo>
                <a:lnTo>
                  <a:pt x="1429499" y="88900"/>
                </a:lnTo>
                <a:lnTo>
                  <a:pt x="1368069" y="76200"/>
                </a:lnTo>
                <a:lnTo>
                  <a:pt x="945438" y="76200"/>
                </a:lnTo>
                <a:lnTo>
                  <a:pt x="905751" y="88900"/>
                </a:lnTo>
                <a:lnTo>
                  <a:pt x="77685" y="88900"/>
                </a:lnTo>
                <a:lnTo>
                  <a:pt x="78828" y="127000"/>
                </a:lnTo>
                <a:lnTo>
                  <a:pt x="80492" y="177800"/>
                </a:lnTo>
                <a:lnTo>
                  <a:pt x="82080" y="228600"/>
                </a:lnTo>
                <a:lnTo>
                  <a:pt x="83527" y="279400"/>
                </a:lnTo>
                <a:lnTo>
                  <a:pt x="85890" y="393700"/>
                </a:lnTo>
                <a:lnTo>
                  <a:pt x="87274" y="508000"/>
                </a:lnTo>
                <a:lnTo>
                  <a:pt x="87401" y="622300"/>
                </a:lnTo>
                <a:lnTo>
                  <a:pt x="85940" y="736600"/>
                </a:lnTo>
                <a:lnTo>
                  <a:pt x="82613" y="850900"/>
                </a:lnTo>
                <a:lnTo>
                  <a:pt x="77101" y="965200"/>
                </a:lnTo>
                <a:lnTo>
                  <a:pt x="74180" y="1028700"/>
                </a:lnTo>
                <a:lnTo>
                  <a:pt x="72047" y="1079500"/>
                </a:lnTo>
                <a:lnTo>
                  <a:pt x="70624" y="1130300"/>
                </a:lnTo>
                <a:lnTo>
                  <a:pt x="69811" y="1181100"/>
                </a:lnTo>
                <a:lnTo>
                  <a:pt x="69532" y="1219200"/>
                </a:lnTo>
                <a:lnTo>
                  <a:pt x="69684" y="1270000"/>
                </a:lnTo>
                <a:lnTo>
                  <a:pt x="70218" y="1308100"/>
                </a:lnTo>
                <a:lnTo>
                  <a:pt x="71005" y="1346200"/>
                </a:lnTo>
                <a:lnTo>
                  <a:pt x="71996" y="1384300"/>
                </a:lnTo>
                <a:lnTo>
                  <a:pt x="73088" y="1422400"/>
                </a:lnTo>
                <a:lnTo>
                  <a:pt x="74206" y="1447800"/>
                </a:lnTo>
                <a:lnTo>
                  <a:pt x="75260" y="1485900"/>
                </a:lnTo>
                <a:lnTo>
                  <a:pt x="76835" y="1549400"/>
                </a:lnTo>
                <a:lnTo>
                  <a:pt x="77127" y="1612900"/>
                </a:lnTo>
                <a:lnTo>
                  <a:pt x="76314" y="1676400"/>
                </a:lnTo>
                <a:lnTo>
                  <a:pt x="74104" y="1790700"/>
                </a:lnTo>
                <a:lnTo>
                  <a:pt x="73228" y="1854200"/>
                </a:lnTo>
                <a:lnTo>
                  <a:pt x="72961" y="1892300"/>
                </a:lnTo>
                <a:lnTo>
                  <a:pt x="72885" y="1943100"/>
                </a:lnTo>
                <a:lnTo>
                  <a:pt x="72999" y="1968500"/>
                </a:lnTo>
                <a:lnTo>
                  <a:pt x="73710" y="2032000"/>
                </a:lnTo>
                <a:lnTo>
                  <a:pt x="74523" y="2070100"/>
                </a:lnTo>
                <a:lnTo>
                  <a:pt x="75641" y="2120900"/>
                </a:lnTo>
                <a:lnTo>
                  <a:pt x="77114" y="2159000"/>
                </a:lnTo>
                <a:lnTo>
                  <a:pt x="78676" y="2209800"/>
                </a:lnTo>
                <a:lnTo>
                  <a:pt x="80060" y="2247900"/>
                </a:lnTo>
                <a:lnTo>
                  <a:pt x="81267" y="2298700"/>
                </a:lnTo>
                <a:lnTo>
                  <a:pt x="82283" y="2336800"/>
                </a:lnTo>
                <a:lnTo>
                  <a:pt x="83108" y="2374900"/>
                </a:lnTo>
                <a:lnTo>
                  <a:pt x="83718" y="2413000"/>
                </a:lnTo>
                <a:lnTo>
                  <a:pt x="84201" y="2463800"/>
                </a:lnTo>
                <a:lnTo>
                  <a:pt x="84264" y="2489200"/>
                </a:lnTo>
                <a:lnTo>
                  <a:pt x="83997" y="2552700"/>
                </a:lnTo>
                <a:lnTo>
                  <a:pt x="82727" y="2616200"/>
                </a:lnTo>
                <a:lnTo>
                  <a:pt x="80441" y="2692400"/>
                </a:lnTo>
                <a:lnTo>
                  <a:pt x="77101" y="2755900"/>
                </a:lnTo>
                <a:lnTo>
                  <a:pt x="75603" y="2794000"/>
                </a:lnTo>
                <a:lnTo>
                  <a:pt x="74879" y="2819400"/>
                </a:lnTo>
                <a:lnTo>
                  <a:pt x="74803" y="2857500"/>
                </a:lnTo>
                <a:lnTo>
                  <a:pt x="75260" y="2882900"/>
                </a:lnTo>
                <a:lnTo>
                  <a:pt x="77266" y="2946400"/>
                </a:lnTo>
                <a:lnTo>
                  <a:pt x="79933" y="2997200"/>
                </a:lnTo>
                <a:lnTo>
                  <a:pt x="82257" y="3048000"/>
                </a:lnTo>
                <a:lnTo>
                  <a:pt x="82969" y="3086100"/>
                </a:lnTo>
                <a:lnTo>
                  <a:pt x="83223" y="3111500"/>
                </a:lnTo>
                <a:lnTo>
                  <a:pt x="82880" y="3149600"/>
                </a:lnTo>
                <a:lnTo>
                  <a:pt x="81826" y="3175000"/>
                </a:lnTo>
                <a:lnTo>
                  <a:pt x="79933" y="3213100"/>
                </a:lnTo>
                <a:lnTo>
                  <a:pt x="77076" y="3251200"/>
                </a:lnTo>
                <a:lnTo>
                  <a:pt x="74396" y="3289300"/>
                </a:lnTo>
                <a:lnTo>
                  <a:pt x="72910" y="3327400"/>
                </a:lnTo>
                <a:lnTo>
                  <a:pt x="72796" y="3403600"/>
                </a:lnTo>
                <a:lnTo>
                  <a:pt x="75285" y="3479800"/>
                </a:lnTo>
                <a:lnTo>
                  <a:pt x="78994" y="3543300"/>
                </a:lnTo>
                <a:lnTo>
                  <a:pt x="82486" y="3606800"/>
                </a:lnTo>
                <a:lnTo>
                  <a:pt x="84302" y="3670300"/>
                </a:lnTo>
                <a:lnTo>
                  <a:pt x="82969" y="3733800"/>
                </a:lnTo>
                <a:lnTo>
                  <a:pt x="80645" y="3771900"/>
                </a:lnTo>
                <a:lnTo>
                  <a:pt x="77000" y="3810000"/>
                </a:lnTo>
                <a:lnTo>
                  <a:pt x="73317" y="3835400"/>
                </a:lnTo>
                <a:lnTo>
                  <a:pt x="70789" y="3860800"/>
                </a:lnTo>
                <a:lnTo>
                  <a:pt x="68453" y="3924300"/>
                </a:lnTo>
                <a:lnTo>
                  <a:pt x="68948" y="3975100"/>
                </a:lnTo>
                <a:lnTo>
                  <a:pt x="69938" y="4000500"/>
                </a:lnTo>
                <a:lnTo>
                  <a:pt x="71234" y="4038600"/>
                </a:lnTo>
                <a:lnTo>
                  <a:pt x="72732" y="4064000"/>
                </a:lnTo>
                <a:lnTo>
                  <a:pt x="74269" y="4102100"/>
                </a:lnTo>
                <a:lnTo>
                  <a:pt x="75742" y="4127500"/>
                </a:lnTo>
                <a:lnTo>
                  <a:pt x="76987" y="4165600"/>
                </a:lnTo>
                <a:lnTo>
                  <a:pt x="77876" y="4203700"/>
                </a:lnTo>
                <a:lnTo>
                  <a:pt x="78193" y="4241800"/>
                </a:lnTo>
                <a:lnTo>
                  <a:pt x="78181" y="4279900"/>
                </a:lnTo>
                <a:lnTo>
                  <a:pt x="78079" y="4305300"/>
                </a:lnTo>
                <a:lnTo>
                  <a:pt x="77114" y="4343400"/>
                </a:lnTo>
                <a:lnTo>
                  <a:pt x="75933" y="4394200"/>
                </a:lnTo>
                <a:lnTo>
                  <a:pt x="75120" y="4445000"/>
                </a:lnTo>
                <a:lnTo>
                  <a:pt x="74637" y="4483100"/>
                </a:lnTo>
                <a:lnTo>
                  <a:pt x="74422" y="4533900"/>
                </a:lnTo>
                <a:lnTo>
                  <a:pt x="74434" y="4572000"/>
                </a:lnTo>
                <a:lnTo>
                  <a:pt x="74637" y="4610100"/>
                </a:lnTo>
                <a:lnTo>
                  <a:pt x="75438" y="4673600"/>
                </a:lnTo>
                <a:lnTo>
                  <a:pt x="76441" y="4749800"/>
                </a:lnTo>
                <a:lnTo>
                  <a:pt x="76911" y="4787900"/>
                </a:lnTo>
                <a:lnTo>
                  <a:pt x="77292" y="4826000"/>
                </a:lnTo>
                <a:lnTo>
                  <a:pt x="77558" y="4864100"/>
                </a:lnTo>
                <a:lnTo>
                  <a:pt x="77609" y="4914900"/>
                </a:lnTo>
                <a:lnTo>
                  <a:pt x="77508" y="4953000"/>
                </a:lnTo>
                <a:lnTo>
                  <a:pt x="77279" y="4978400"/>
                </a:lnTo>
                <a:lnTo>
                  <a:pt x="98425" y="4978400"/>
                </a:lnTo>
                <a:lnTo>
                  <a:pt x="168935" y="4965700"/>
                </a:lnTo>
                <a:lnTo>
                  <a:pt x="557110" y="4965700"/>
                </a:lnTo>
                <a:lnTo>
                  <a:pt x="581177" y="4978400"/>
                </a:lnTo>
                <a:lnTo>
                  <a:pt x="687501" y="4978400"/>
                </a:lnTo>
                <a:lnTo>
                  <a:pt x="743102" y="4991100"/>
                </a:lnTo>
                <a:lnTo>
                  <a:pt x="1265326" y="4991100"/>
                </a:lnTo>
                <a:lnTo>
                  <a:pt x="1281722" y="4978400"/>
                </a:lnTo>
                <a:lnTo>
                  <a:pt x="2812199" y="4978400"/>
                </a:lnTo>
                <a:lnTo>
                  <a:pt x="2857754" y="4965700"/>
                </a:lnTo>
                <a:lnTo>
                  <a:pt x="2954134" y="4965700"/>
                </a:lnTo>
                <a:lnTo>
                  <a:pt x="3003537" y="4978400"/>
                </a:lnTo>
                <a:lnTo>
                  <a:pt x="3153562" y="4978400"/>
                </a:lnTo>
                <a:lnTo>
                  <a:pt x="3169983" y="4991100"/>
                </a:lnTo>
                <a:lnTo>
                  <a:pt x="3200616" y="4991100"/>
                </a:lnTo>
                <a:lnTo>
                  <a:pt x="3228949" y="4978400"/>
                </a:lnTo>
                <a:lnTo>
                  <a:pt x="3429939" y="4978400"/>
                </a:lnTo>
                <a:lnTo>
                  <a:pt x="3449028" y="4991100"/>
                </a:lnTo>
                <a:lnTo>
                  <a:pt x="3599205" y="4991100"/>
                </a:lnTo>
                <a:lnTo>
                  <a:pt x="3632327" y="4978400"/>
                </a:lnTo>
                <a:lnTo>
                  <a:pt x="3668623" y="4978400"/>
                </a:lnTo>
                <a:lnTo>
                  <a:pt x="3707688" y="4965700"/>
                </a:lnTo>
                <a:lnTo>
                  <a:pt x="4239526" y="4965700"/>
                </a:lnTo>
                <a:lnTo>
                  <a:pt x="4272572" y="4978400"/>
                </a:lnTo>
                <a:lnTo>
                  <a:pt x="5029606" y="4978400"/>
                </a:lnTo>
                <a:lnTo>
                  <a:pt x="5051679" y="4965700"/>
                </a:lnTo>
                <a:lnTo>
                  <a:pt x="5231689" y="4965700"/>
                </a:lnTo>
                <a:lnTo>
                  <a:pt x="5255234" y="4978400"/>
                </a:lnTo>
                <a:lnTo>
                  <a:pt x="5323319" y="4978400"/>
                </a:lnTo>
                <a:lnTo>
                  <a:pt x="5340058" y="4991100"/>
                </a:lnTo>
                <a:lnTo>
                  <a:pt x="5692216" y="4991100"/>
                </a:lnTo>
                <a:lnTo>
                  <a:pt x="5736450" y="4978400"/>
                </a:lnTo>
                <a:lnTo>
                  <a:pt x="5991149" y="4978400"/>
                </a:lnTo>
                <a:lnTo>
                  <a:pt x="6022772" y="4965700"/>
                </a:lnTo>
                <a:lnTo>
                  <a:pt x="6067476" y="4965700"/>
                </a:lnTo>
                <a:lnTo>
                  <a:pt x="6087757" y="4978400"/>
                </a:lnTo>
                <a:lnTo>
                  <a:pt x="6903009" y="4978400"/>
                </a:lnTo>
                <a:lnTo>
                  <a:pt x="6915823" y="4965700"/>
                </a:lnTo>
                <a:lnTo>
                  <a:pt x="7091616" y="4965700"/>
                </a:lnTo>
                <a:lnTo>
                  <a:pt x="7112571" y="4978400"/>
                </a:lnTo>
                <a:lnTo>
                  <a:pt x="7208812" y="4978400"/>
                </a:lnTo>
                <a:lnTo>
                  <a:pt x="7256386" y="4991100"/>
                </a:lnTo>
                <a:lnTo>
                  <a:pt x="7472464" y="4991100"/>
                </a:lnTo>
                <a:lnTo>
                  <a:pt x="7511758" y="4978400"/>
                </a:lnTo>
                <a:lnTo>
                  <a:pt x="7926933" y="4978400"/>
                </a:lnTo>
                <a:lnTo>
                  <a:pt x="7941386" y="4965700"/>
                </a:lnTo>
                <a:lnTo>
                  <a:pt x="8060715" y="4965700"/>
                </a:lnTo>
                <a:lnTo>
                  <a:pt x="8079333" y="4978400"/>
                </a:lnTo>
                <a:lnTo>
                  <a:pt x="8272869" y="4978400"/>
                </a:lnTo>
                <a:lnTo>
                  <a:pt x="8308010" y="4991100"/>
                </a:lnTo>
                <a:lnTo>
                  <a:pt x="8340458" y="4991100"/>
                </a:lnTo>
                <a:lnTo>
                  <a:pt x="8370773" y="4978400"/>
                </a:lnTo>
                <a:lnTo>
                  <a:pt x="9167482" y="4978400"/>
                </a:lnTo>
                <a:lnTo>
                  <a:pt x="9165920" y="4965700"/>
                </a:lnTo>
                <a:lnTo>
                  <a:pt x="9164358" y="4953000"/>
                </a:lnTo>
                <a:lnTo>
                  <a:pt x="9162796" y="4940300"/>
                </a:lnTo>
                <a:lnTo>
                  <a:pt x="8480831" y="4940300"/>
                </a:lnTo>
                <a:lnTo>
                  <a:pt x="8425739" y="4953000"/>
                </a:lnTo>
                <a:lnTo>
                  <a:pt x="8236051" y="4953000"/>
                </a:lnTo>
                <a:lnTo>
                  <a:pt x="8194256" y="4940300"/>
                </a:lnTo>
                <a:lnTo>
                  <a:pt x="7585189" y="4940300"/>
                </a:lnTo>
                <a:lnTo>
                  <a:pt x="7548004" y="4953000"/>
                </a:lnTo>
                <a:lnTo>
                  <a:pt x="7211606" y="4953000"/>
                </a:lnTo>
                <a:lnTo>
                  <a:pt x="7162927" y="4940300"/>
                </a:lnTo>
                <a:lnTo>
                  <a:pt x="7074751" y="4940300"/>
                </a:lnTo>
                <a:lnTo>
                  <a:pt x="7056488" y="4927600"/>
                </a:lnTo>
                <a:lnTo>
                  <a:pt x="6942226" y="4927600"/>
                </a:lnTo>
                <a:lnTo>
                  <a:pt x="6925488" y="4940300"/>
                </a:lnTo>
                <a:lnTo>
                  <a:pt x="6416129" y="4940300"/>
                </a:lnTo>
                <a:lnTo>
                  <a:pt x="6329794" y="4953000"/>
                </a:lnTo>
                <a:lnTo>
                  <a:pt x="6288354" y="4953000"/>
                </a:lnTo>
                <a:lnTo>
                  <a:pt x="6248438" y="4940300"/>
                </a:lnTo>
                <a:lnTo>
                  <a:pt x="5815622" y="4940300"/>
                </a:lnTo>
                <a:lnTo>
                  <a:pt x="5776823" y="4953000"/>
                </a:lnTo>
                <a:lnTo>
                  <a:pt x="5312486" y="4953000"/>
                </a:lnTo>
                <a:lnTo>
                  <a:pt x="5286908" y="4940300"/>
                </a:lnTo>
                <a:lnTo>
                  <a:pt x="5236375" y="4940300"/>
                </a:lnTo>
                <a:lnTo>
                  <a:pt x="5212842" y="4927600"/>
                </a:lnTo>
                <a:lnTo>
                  <a:pt x="5109083" y="4927600"/>
                </a:lnTo>
                <a:lnTo>
                  <a:pt x="5069459" y="4940300"/>
                </a:lnTo>
                <a:lnTo>
                  <a:pt x="4550956" y="4940300"/>
                </a:lnTo>
                <a:lnTo>
                  <a:pt x="4508119" y="4953000"/>
                </a:lnTo>
                <a:lnTo>
                  <a:pt x="4361040" y="4953000"/>
                </a:lnTo>
                <a:lnTo>
                  <a:pt x="4305846" y="4940300"/>
                </a:lnTo>
                <a:lnTo>
                  <a:pt x="4206697" y="4940300"/>
                </a:lnTo>
                <a:lnTo>
                  <a:pt x="4169168" y="4927600"/>
                </a:lnTo>
                <a:lnTo>
                  <a:pt x="3745484" y="4927600"/>
                </a:lnTo>
                <a:lnTo>
                  <a:pt x="3703650" y="4940300"/>
                </a:lnTo>
                <a:lnTo>
                  <a:pt x="3664102" y="4940300"/>
                </a:lnTo>
                <a:lnTo>
                  <a:pt x="3628326" y="4953000"/>
                </a:lnTo>
                <a:lnTo>
                  <a:pt x="3415588" y="4953000"/>
                </a:lnTo>
                <a:lnTo>
                  <a:pt x="3380778" y="4940300"/>
                </a:lnTo>
                <a:lnTo>
                  <a:pt x="3280702" y="4940300"/>
                </a:lnTo>
                <a:lnTo>
                  <a:pt x="3253778" y="4953000"/>
                </a:lnTo>
                <a:lnTo>
                  <a:pt x="3100032" y="4953000"/>
                </a:lnTo>
                <a:lnTo>
                  <a:pt x="3078899" y="4940300"/>
                </a:lnTo>
                <a:lnTo>
                  <a:pt x="1330363" y="4940300"/>
                </a:lnTo>
                <a:lnTo>
                  <a:pt x="1307807" y="4953000"/>
                </a:lnTo>
                <a:lnTo>
                  <a:pt x="690143" y="4953000"/>
                </a:lnTo>
                <a:lnTo>
                  <a:pt x="635952" y="4940300"/>
                </a:lnTo>
                <a:lnTo>
                  <a:pt x="536752" y="4940300"/>
                </a:lnTo>
                <a:lnTo>
                  <a:pt x="493572" y="4927600"/>
                </a:lnTo>
                <a:lnTo>
                  <a:pt x="198412" y="4927600"/>
                </a:lnTo>
                <a:lnTo>
                  <a:pt x="166395" y="4940300"/>
                </a:lnTo>
                <a:lnTo>
                  <a:pt x="111760" y="4940300"/>
                </a:lnTo>
                <a:lnTo>
                  <a:pt x="111683" y="4851400"/>
                </a:lnTo>
                <a:lnTo>
                  <a:pt x="111125" y="4787900"/>
                </a:lnTo>
                <a:lnTo>
                  <a:pt x="110655" y="4749800"/>
                </a:lnTo>
                <a:lnTo>
                  <a:pt x="109651" y="4673600"/>
                </a:lnTo>
                <a:lnTo>
                  <a:pt x="108864" y="4610100"/>
                </a:lnTo>
                <a:lnTo>
                  <a:pt x="108661" y="4572000"/>
                </a:lnTo>
                <a:lnTo>
                  <a:pt x="108635" y="4533900"/>
                </a:lnTo>
                <a:lnTo>
                  <a:pt x="108851" y="4483100"/>
                </a:lnTo>
                <a:lnTo>
                  <a:pt x="109334" y="4445000"/>
                </a:lnTo>
                <a:lnTo>
                  <a:pt x="110147" y="4394200"/>
                </a:lnTo>
                <a:lnTo>
                  <a:pt x="111328" y="4356100"/>
                </a:lnTo>
                <a:lnTo>
                  <a:pt x="112293" y="4305300"/>
                </a:lnTo>
                <a:lnTo>
                  <a:pt x="112407" y="4279900"/>
                </a:lnTo>
                <a:lnTo>
                  <a:pt x="112407" y="4241800"/>
                </a:lnTo>
                <a:lnTo>
                  <a:pt x="112102" y="4203700"/>
                </a:lnTo>
                <a:lnTo>
                  <a:pt x="111188" y="4165600"/>
                </a:lnTo>
                <a:lnTo>
                  <a:pt x="109931" y="4127500"/>
                </a:lnTo>
                <a:lnTo>
                  <a:pt x="108458" y="4102100"/>
                </a:lnTo>
                <a:lnTo>
                  <a:pt x="106908" y="4064000"/>
                </a:lnTo>
                <a:lnTo>
                  <a:pt x="105422" y="4038600"/>
                </a:lnTo>
                <a:lnTo>
                  <a:pt x="104127" y="4000500"/>
                </a:lnTo>
                <a:lnTo>
                  <a:pt x="103162" y="3975100"/>
                </a:lnTo>
                <a:lnTo>
                  <a:pt x="102679" y="3924300"/>
                </a:lnTo>
                <a:lnTo>
                  <a:pt x="104940" y="3860800"/>
                </a:lnTo>
                <a:lnTo>
                  <a:pt x="107365" y="3835400"/>
                </a:lnTo>
                <a:lnTo>
                  <a:pt x="110985" y="3810000"/>
                </a:lnTo>
                <a:lnTo>
                  <a:pt x="114719" y="3771900"/>
                </a:lnTo>
                <a:lnTo>
                  <a:pt x="117170" y="3746500"/>
                </a:lnTo>
                <a:lnTo>
                  <a:pt x="118541" y="3670300"/>
                </a:lnTo>
                <a:lnTo>
                  <a:pt x="116687" y="3606800"/>
                </a:lnTo>
                <a:lnTo>
                  <a:pt x="113169" y="3543300"/>
                </a:lnTo>
                <a:lnTo>
                  <a:pt x="109474" y="3479800"/>
                </a:lnTo>
                <a:lnTo>
                  <a:pt x="107010" y="3403600"/>
                </a:lnTo>
                <a:lnTo>
                  <a:pt x="107137" y="3327400"/>
                </a:lnTo>
                <a:lnTo>
                  <a:pt x="108572" y="3302000"/>
                </a:lnTo>
                <a:lnTo>
                  <a:pt x="111213" y="3263900"/>
                </a:lnTo>
                <a:lnTo>
                  <a:pt x="114084" y="3225800"/>
                </a:lnTo>
                <a:lnTo>
                  <a:pt x="116014" y="3187700"/>
                </a:lnTo>
                <a:lnTo>
                  <a:pt x="117094" y="3149600"/>
                </a:lnTo>
                <a:lnTo>
                  <a:pt x="117449" y="3111500"/>
                </a:lnTo>
                <a:lnTo>
                  <a:pt x="117182" y="3086100"/>
                </a:lnTo>
                <a:lnTo>
                  <a:pt x="116459" y="3048000"/>
                </a:lnTo>
                <a:lnTo>
                  <a:pt x="114122" y="2997200"/>
                </a:lnTo>
                <a:lnTo>
                  <a:pt x="111455" y="2933700"/>
                </a:lnTo>
                <a:lnTo>
                  <a:pt x="109461" y="2882900"/>
                </a:lnTo>
                <a:lnTo>
                  <a:pt x="109016" y="2857500"/>
                </a:lnTo>
                <a:lnTo>
                  <a:pt x="109093" y="2819400"/>
                </a:lnTo>
                <a:lnTo>
                  <a:pt x="109804" y="2794000"/>
                </a:lnTo>
                <a:lnTo>
                  <a:pt x="111290" y="2755900"/>
                </a:lnTo>
                <a:lnTo>
                  <a:pt x="114642" y="2692400"/>
                </a:lnTo>
                <a:lnTo>
                  <a:pt x="116941" y="2616200"/>
                </a:lnTo>
                <a:lnTo>
                  <a:pt x="118224" y="2552700"/>
                </a:lnTo>
                <a:lnTo>
                  <a:pt x="118478" y="2489200"/>
                </a:lnTo>
                <a:lnTo>
                  <a:pt x="118414" y="2463800"/>
                </a:lnTo>
                <a:lnTo>
                  <a:pt x="117944" y="2413000"/>
                </a:lnTo>
                <a:lnTo>
                  <a:pt x="117322" y="2374900"/>
                </a:lnTo>
                <a:lnTo>
                  <a:pt x="116497" y="2336800"/>
                </a:lnTo>
                <a:lnTo>
                  <a:pt x="115481" y="2286000"/>
                </a:lnTo>
                <a:lnTo>
                  <a:pt x="114274" y="2247900"/>
                </a:lnTo>
                <a:lnTo>
                  <a:pt x="112877" y="2209800"/>
                </a:lnTo>
                <a:lnTo>
                  <a:pt x="111315" y="2159000"/>
                </a:lnTo>
                <a:lnTo>
                  <a:pt x="109855" y="2120900"/>
                </a:lnTo>
                <a:lnTo>
                  <a:pt x="108737" y="2070100"/>
                </a:lnTo>
                <a:lnTo>
                  <a:pt x="107924" y="2032000"/>
                </a:lnTo>
                <a:lnTo>
                  <a:pt x="107403" y="1993900"/>
                </a:lnTo>
                <a:lnTo>
                  <a:pt x="107099" y="1943100"/>
                </a:lnTo>
                <a:lnTo>
                  <a:pt x="107175" y="1892300"/>
                </a:lnTo>
                <a:lnTo>
                  <a:pt x="107454" y="1854200"/>
                </a:lnTo>
                <a:lnTo>
                  <a:pt x="108331" y="1790700"/>
                </a:lnTo>
                <a:lnTo>
                  <a:pt x="110528" y="1676400"/>
                </a:lnTo>
                <a:lnTo>
                  <a:pt x="111340" y="1612900"/>
                </a:lnTo>
                <a:lnTo>
                  <a:pt x="111048" y="1549400"/>
                </a:lnTo>
                <a:lnTo>
                  <a:pt x="109474" y="1485900"/>
                </a:lnTo>
                <a:lnTo>
                  <a:pt x="108419" y="1447800"/>
                </a:lnTo>
                <a:lnTo>
                  <a:pt x="107289" y="1422400"/>
                </a:lnTo>
                <a:lnTo>
                  <a:pt x="106210" y="1384300"/>
                </a:lnTo>
                <a:lnTo>
                  <a:pt x="105219" y="1346200"/>
                </a:lnTo>
                <a:lnTo>
                  <a:pt x="104432" y="1308100"/>
                </a:lnTo>
                <a:lnTo>
                  <a:pt x="103911" y="1270000"/>
                </a:lnTo>
                <a:lnTo>
                  <a:pt x="103746" y="1219200"/>
                </a:lnTo>
                <a:lnTo>
                  <a:pt x="104025" y="1181100"/>
                </a:lnTo>
                <a:lnTo>
                  <a:pt x="104838" y="1130300"/>
                </a:lnTo>
                <a:lnTo>
                  <a:pt x="106248" y="1079500"/>
                </a:lnTo>
                <a:lnTo>
                  <a:pt x="108356" y="1028700"/>
                </a:lnTo>
                <a:lnTo>
                  <a:pt x="111277" y="977900"/>
                </a:lnTo>
                <a:lnTo>
                  <a:pt x="116801" y="850900"/>
                </a:lnTo>
                <a:lnTo>
                  <a:pt x="120154" y="736600"/>
                </a:lnTo>
                <a:lnTo>
                  <a:pt x="121615" y="622300"/>
                </a:lnTo>
                <a:lnTo>
                  <a:pt x="121500" y="508000"/>
                </a:lnTo>
                <a:lnTo>
                  <a:pt x="120103" y="393700"/>
                </a:lnTo>
                <a:lnTo>
                  <a:pt x="117729" y="279400"/>
                </a:lnTo>
                <a:lnTo>
                  <a:pt x="116281" y="228600"/>
                </a:lnTo>
                <a:lnTo>
                  <a:pt x="114706" y="177800"/>
                </a:lnTo>
                <a:lnTo>
                  <a:pt x="113030" y="127000"/>
                </a:lnTo>
                <a:lnTo>
                  <a:pt x="99250" y="127000"/>
                </a:lnTo>
                <a:lnTo>
                  <a:pt x="132283" y="114300"/>
                </a:lnTo>
                <a:lnTo>
                  <a:pt x="380199" y="114300"/>
                </a:lnTo>
                <a:lnTo>
                  <a:pt x="469785" y="127000"/>
                </a:lnTo>
                <a:lnTo>
                  <a:pt x="840270" y="127000"/>
                </a:lnTo>
                <a:lnTo>
                  <a:pt x="907643" y="114300"/>
                </a:lnTo>
                <a:lnTo>
                  <a:pt x="1426832" y="114300"/>
                </a:lnTo>
                <a:lnTo>
                  <a:pt x="1488821" y="127000"/>
                </a:lnTo>
                <a:lnTo>
                  <a:pt x="1602105" y="127000"/>
                </a:lnTo>
                <a:lnTo>
                  <a:pt x="1626374" y="139700"/>
                </a:lnTo>
                <a:lnTo>
                  <a:pt x="1758480" y="139700"/>
                </a:lnTo>
                <a:lnTo>
                  <a:pt x="1785924" y="127000"/>
                </a:lnTo>
                <a:lnTo>
                  <a:pt x="2645346" y="127000"/>
                </a:lnTo>
                <a:lnTo>
                  <a:pt x="2744228" y="114300"/>
                </a:lnTo>
                <a:lnTo>
                  <a:pt x="3028645" y="114300"/>
                </a:lnTo>
                <a:lnTo>
                  <a:pt x="3069183" y="127000"/>
                </a:lnTo>
                <a:lnTo>
                  <a:pt x="3615626" y="127000"/>
                </a:lnTo>
                <a:lnTo>
                  <a:pt x="3697071" y="114300"/>
                </a:lnTo>
                <a:lnTo>
                  <a:pt x="4061879" y="114300"/>
                </a:lnTo>
                <a:lnTo>
                  <a:pt x="4122813" y="127000"/>
                </a:lnTo>
                <a:lnTo>
                  <a:pt x="5452465" y="127000"/>
                </a:lnTo>
                <a:lnTo>
                  <a:pt x="5540616" y="114300"/>
                </a:lnTo>
                <a:lnTo>
                  <a:pt x="5720334" y="114300"/>
                </a:lnTo>
                <a:lnTo>
                  <a:pt x="5811571" y="127000"/>
                </a:lnTo>
                <a:lnTo>
                  <a:pt x="6214796" y="127000"/>
                </a:lnTo>
                <a:lnTo>
                  <a:pt x="6251079" y="114300"/>
                </a:lnTo>
                <a:lnTo>
                  <a:pt x="6546786" y="114300"/>
                </a:lnTo>
                <a:lnTo>
                  <a:pt x="6578740" y="127000"/>
                </a:lnTo>
                <a:lnTo>
                  <a:pt x="7700861" y="127000"/>
                </a:lnTo>
                <a:lnTo>
                  <a:pt x="7738186" y="114300"/>
                </a:lnTo>
                <a:lnTo>
                  <a:pt x="8107896" y="114300"/>
                </a:lnTo>
                <a:lnTo>
                  <a:pt x="8138693" y="127000"/>
                </a:lnTo>
                <a:lnTo>
                  <a:pt x="8747239" y="127000"/>
                </a:lnTo>
                <a:lnTo>
                  <a:pt x="8829015" y="114300"/>
                </a:lnTo>
                <a:lnTo>
                  <a:pt x="9167787" y="114300"/>
                </a:lnTo>
                <a:lnTo>
                  <a:pt x="9172588" y="114300"/>
                </a:lnTo>
                <a:lnTo>
                  <a:pt x="9196248" y="127000"/>
                </a:lnTo>
                <a:lnTo>
                  <a:pt x="9167787" y="114300"/>
                </a:lnTo>
                <a:lnTo>
                  <a:pt x="9166238" y="152400"/>
                </a:lnTo>
                <a:lnTo>
                  <a:pt x="9165907" y="190500"/>
                </a:lnTo>
                <a:lnTo>
                  <a:pt x="9166568" y="228600"/>
                </a:lnTo>
                <a:lnTo>
                  <a:pt x="9169883" y="304800"/>
                </a:lnTo>
                <a:lnTo>
                  <a:pt x="9174404" y="381000"/>
                </a:lnTo>
                <a:lnTo>
                  <a:pt x="9178404" y="457200"/>
                </a:lnTo>
                <a:lnTo>
                  <a:pt x="9179687" y="495300"/>
                </a:lnTo>
                <a:lnTo>
                  <a:pt x="9180220" y="546100"/>
                </a:lnTo>
                <a:lnTo>
                  <a:pt x="9179814" y="584200"/>
                </a:lnTo>
                <a:lnTo>
                  <a:pt x="9178265" y="622300"/>
                </a:lnTo>
                <a:lnTo>
                  <a:pt x="9175369" y="660400"/>
                </a:lnTo>
                <a:lnTo>
                  <a:pt x="9170860" y="711200"/>
                </a:lnTo>
                <a:lnTo>
                  <a:pt x="9165793" y="762000"/>
                </a:lnTo>
                <a:lnTo>
                  <a:pt x="9161513" y="800100"/>
                </a:lnTo>
                <a:lnTo>
                  <a:pt x="9158021" y="838200"/>
                </a:lnTo>
                <a:lnTo>
                  <a:pt x="9155303" y="876300"/>
                </a:lnTo>
                <a:lnTo>
                  <a:pt x="9153322" y="914400"/>
                </a:lnTo>
                <a:lnTo>
                  <a:pt x="9152039" y="952500"/>
                </a:lnTo>
                <a:lnTo>
                  <a:pt x="9151518" y="1016000"/>
                </a:lnTo>
                <a:lnTo>
                  <a:pt x="9152204" y="1041400"/>
                </a:lnTo>
                <a:lnTo>
                  <a:pt x="9153449" y="1079500"/>
                </a:lnTo>
                <a:lnTo>
                  <a:pt x="9155227" y="1117600"/>
                </a:lnTo>
                <a:lnTo>
                  <a:pt x="9157500" y="1143000"/>
                </a:lnTo>
                <a:lnTo>
                  <a:pt x="9160218" y="1181100"/>
                </a:lnTo>
                <a:lnTo>
                  <a:pt x="9163355" y="1231900"/>
                </a:lnTo>
                <a:lnTo>
                  <a:pt x="9166873" y="1270000"/>
                </a:lnTo>
                <a:lnTo>
                  <a:pt x="9170746" y="1320800"/>
                </a:lnTo>
                <a:lnTo>
                  <a:pt x="9174493" y="1371600"/>
                </a:lnTo>
                <a:lnTo>
                  <a:pt x="9177706" y="1409700"/>
                </a:lnTo>
                <a:lnTo>
                  <a:pt x="9180398" y="1447800"/>
                </a:lnTo>
                <a:lnTo>
                  <a:pt x="9182570" y="1498600"/>
                </a:lnTo>
                <a:lnTo>
                  <a:pt x="9184234" y="1524000"/>
                </a:lnTo>
                <a:lnTo>
                  <a:pt x="9185402" y="1562100"/>
                </a:lnTo>
                <a:lnTo>
                  <a:pt x="9186075" y="1600200"/>
                </a:lnTo>
                <a:lnTo>
                  <a:pt x="9186253" y="1638300"/>
                </a:lnTo>
                <a:lnTo>
                  <a:pt x="9185186" y="1701800"/>
                </a:lnTo>
                <a:lnTo>
                  <a:pt x="9182240" y="1765300"/>
                </a:lnTo>
                <a:lnTo>
                  <a:pt x="9180081" y="1790700"/>
                </a:lnTo>
                <a:lnTo>
                  <a:pt x="9177452" y="1828800"/>
                </a:lnTo>
                <a:lnTo>
                  <a:pt x="9174353" y="1866900"/>
                </a:lnTo>
                <a:lnTo>
                  <a:pt x="9170797" y="1905000"/>
                </a:lnTo>
                <a:lnTo>
                  <a:pt x="9168994" y="1930400"/>
                </a:lnTo>
                <a:lnTo>
                  <a:pt x="9167317" y="1943100"/>
                </a:lnTo>
                <a:lnTo>
                  <a:pt x="9165806" y="1955800"/>
                </a:lnTo>
                <a:lnTo>
                  <a:pt x="9164447" y="1981200"/>
                </a:lnTo>
                <a:lnTo>
                  <a:pt x="9162186" y="2006600"/>
                </a:lnTo>
                <a:lnTo>
                  <a:pt x="9160485" y="2032000"/>
                </a:lnTo>
                <a:lnTo>
                  <a:pt x="9159316" y="2057400"/>
                </a:lnTo>
                <a:lnTo>
                  <a:pt x="9158643" y="2082800"/>
                </a:lnTo>
                <a:lnTo>
                  <a:pt x="9158440" y="2095500"/>
                </a:lnTo>
                <a:lnTo>
                  <a:pt x="9158668" y="2120900"/>
                </a:lnTo>
                <a:lnTo>
                  <a:pt x="9160243" y="2159000"/>
                </a:lnTo>
                <a:lnTo>
                  <a:pt x="9161501" y="2171700"/>
                </a:lnTo>
                <a:lnTo>
                  <a:pt x="9162999" y="2197100"/>
                </a:lnTo>
                <a:lnTo>
                  <a:pt x="9164701" y="2222500"/>
                </a:lnTo>
                <a:lnTo>
                  <a:pt x="9166568" y="2247900"/>
                </a:lnTo>
                <a:lnTo>
                  <a:pt x="9168574" y="2273300"/>
                </a:lnTo>
                <a:lnTo>
                  <a:pt x="9169616" y="2298700"/>
                </a:lnTo>
                <a:lnTo>
                  <a:pt x="9170657" y="2311400"/>
                </a:lnTo>
                <a:lnTo>
                  <a:pt x="9172486" y="2349500"/>
                </a:lnTo>
                <a:lnTo>
                  <a:pt x="9173756" y="2374900"/>
                </a:lnTo>
                <a:lnTo>
                  <a:pt x="9174543" y="2413000"/>
                </a:lnTo>
                <a:lnTo>
                  <a:pt x="9174912" y="2438400"/>
                </a:lnTo>
                <a:lnTo>
                  <a:pt x="9174924" y="2463800"/>
                </a:lnTo>
                <a:lnTo>
                  <a:pt x="9174658" y="2489200"/>
                </a:lnTo>
                <a:lnTo>
                  <a:pt x="9173515" y="2540000"/>
                </a:lnTo>
                <a:lnTo>
                  <a:pt x="9171991" y="2590800"/>
                </a:lnTo>
                <a:lnTo>
                  <a:pt x="9170632" y="2641600"/>
                </a:lnTo>
                <a:lnTo>
                  <a:pt x="9170187" y="2667000"/>
                </a:lnTo>
                <a:lnTo>
                  <a:pt x="9170098" y="2730500"/>
                </a:lnTo>
                <a:lnTo>
                  <a:pt x="9170594" y="2755900"/>
                </a:lnTo>
                <a:lnTo>
                  <a:pt x="9172448" y="2819400"/>
                </a:lnTo>
                <a:lnTo>
                  <a:pt x="9174810" y="2882900"/>
                </a:lnTo>
                <a:lnTo>
                  <a:pt x="9177160" y="2959100"/>
                </a:lnTo>
                <a:lnTo>
                  <a:pt x="9178976" y="3035300"/>
                </a:lnTo>
                <a:lnTo>
                  <a:pt x="9179750" y="3111500"/>
                </a:lnTo>
                <a:lnTo>
                  <a:pt x="9178976" y="3187700"/>
                </a:lnTo>
                <a:lnTo>
                  <a:pt x="9176144" y="3263900"/>
                </a:lnTo>
                <a:lnTo>
                  <a:pt x="9170695" y="3352800"/>
                </a:lnTo>
                <a:lnTo>
                  <a:pt x="9167749" y="3390900"/>
                </a:lnTo>
                <a:lnTo>
                  <a:pt x="9165844" y="3429000"/>
                </a:lnTo>
                <a:lnTo>
                  <a:pt x="9164879" y="3467100"/>
                </a:lnTo>
                <a:lnTo>
                  <a:pt x="9164701" y="3505200"/>
                </a:lnTo>
                <a:lnTo>
                  <a:pt x="9165171" y="3530600"/>
                </a:lnTo>
                <a:lnTo>
                  <a:pt x="9166149" y="3556000"/>
                </a:lnTo>
                <a:lnTo>
                  <a:pt x="9167457" y="3581400"/>
                </a:lnTo>
                <a:lnTo>
                  <a:pt x="9171915" y="3670300"/>
                </a:lnTo>
                <a:lnTo>
                  <a:pt x="9173096" y="3695700"/>
                </a:lnTo>
                <a:lnTo>
                  <a:pt x="9173896" y="3721100"/>
                </a:lnTo>
                <a:lnTo>
                  <a:pt x="9174201" y="3746500"/>
                </a:lnTo>
                <a:lnTo>
                  <a:pt x="9173858" y="3771900"/>
                </a:lnTo>
                <a:lnTo>
                  <a:pt x="9172740" y="3810000"/>
                </a:lnTo>
                <a:lnTo>
                  <a:pt x="9170670" y="3848100"/>
                </a:lnTo>
                <a:lnTo>
                  <a:pt x="9168244" y="3886200"/>
                </a:lnTo>
                <a:lnTo>
                  <a:pt x="9166212" y="3924300"/>
                </a:lnTo>
                <a:lnTo>
                  <a:pt x="9164574" y="3962400"/>
                </a:lnTo>
                <a:lnTo>
                  <a:pt x="9163317" y="3987800"/>
                </a:lnTo>
                <a:lnTo>
                  <a:pt x="9162415" y="4013200"/>
                </a:lnTo>
                <a:lnTo>
                  <a:pt x="9161856" y="4051300"/>
                </a:lnTo>
                <a:lnTo>
                  <a:pt x="9161742" y="4064000"/>
                </a:lnTo>
                <a:lnTo>
                  <a:pt x="9161691" y="4102100"/>
                </a:lnTo>
                <a:lnTo>
                  <a:pt x="9162644" y="4152900"/>
                </a:lnTo>
                <a:lnTo>
                  <a:pt x="9164587" y="4203700"/>
                </a:lnTo>
                <a:lnTo>
                  <a:pt x="9167317" y="4254500"/>
                </a:lnTo>
                <a:lnTo>
                  <a:pt x="9168930" y="4279900"/>
                </a:lnTo>
                <a:lnTo>
                  <a:pt x="9170670" y="4305300"/>
                </a:lnTo>
                <a:lnTo>
                  <a:pt x="9171419" y="4318000"/>
                </a:lnTo>
                <a:lnTo>
                  <a:pt x="9171953" y="4330700"/>
                </a:lnTo>
                <a:lnTo>
                  <a:pt x="9172296" y="4343400"/>
                </a:lnTo>
                <a:lnTo>
                  <a:pt x="9172346" y="4394200"/>
                </a:lnTo>
                <a:lnTo>
                  <a:pt x="9172296" y="4406900"/>
                </a:lnTo>
                <a:lnTo>
                  <a:pt x="9171597" y="4445000"/>
                </a:lnTo>
                <a:lnTo>
                  <a:pt x="9170479" y="4495800"/>
                </a:lnTo>
                <a:lnTo>
                  <a:pt x="9169082" y="4546600"/>
                </a:lnTo>
                <a:lnTo>
                  <a:pt x="9166034" y="4648200"/>
                </a:lnTo>
                <a:lnTo>
                  <a:pt x="9164637" y="4699000"/>
                </a:lnTo>
                <a:lnTo>
                  <a:pt x="9163533" y="4749800"/>
                </a:lnTo>
                <a:lnTo>
                  <a:pt x="9162847" y="4800600"/>
                </a:lnTo>
                <a:lnTo>
                  <a:pt x="9162720" y="4851400"/>
                </a:lnTo>
                <a:lnTo>
                  <a:pt x="9163304" y="4889500"/>
                </a:lnTo>
                <a:lnTo>
                  <a:pt x="9163914" y="4914900"/>
                </a:lnTo>
                <a:lnTo>
                  <a:pt x="9164764" y="4927600"/>
                </a:lnTo>
                <a:lnTo>
                  <a:pt x="9165882" y="4953000"/>
                </a:lnTo>
                <a:lnTo>
                  <a:pt x="9167292" y="4965700"/>
                </a:lnTo>
                <a:lnTo>
                  <a:pt x="9168168" y="4978400"/>
                </a:lnTo>
                <a:lnTo>
                  <a:pt x="9203030" y="4978400"/>
                </a:lnTo>
                <a:lnTo>
                  <a:pt x="9201379" y="4965700"/>
                </a:lnTo>
                <a:lnTo>
                  <a:pt x="9200020" y="4953000"/>
                </a:lnTo>
                <a:lnTo>
                  <a:pt x="9198940" y="4927600"/>
                </a:lnTo>
                <a:lnTo>
                  <a:pt x="9198115" y="4914900"/>
                </a:lnTo>
                <a:lnTo>
                  <a:pt x="9197518" y="4889500"/>
                </a:lnTo>
                <a:lnTo>
                  <a:pt x="9196934" y="4851400"/>
                </a:lnTo>
                <a:lnTo>
                  <a:pt x="9197061" y="4800600"/>
                </a:lnTo>
                <a:lnTo>
                  <a:pt x="9197746" y="4749800"/>
                </a:lnTo>
                <a:lnTo>
                  <a:pt x="9198851" y="4699000"/>
                </a:lnTo>
                <a:lnTo>
                  <a:pt x="9200236" y="4648200"/>
                </a:lnTo>
                <a:lnTo>
                  <a:pt x="9203284" y="4546600"/>
                </a:lnTo>
                <a:lnTo>
                  <a:pt x="9204681" y="4495800"/>
                </a:lnTo>
                <a:lnTo>
                  <a:pt x="9205798" y="4457700"/>
                </a:lnTo>
                <a:lnTo>
                  <a:pt x="9206509" y="4406900"/>
                </a:lnTo>
                <a:lnTo>
                  <a:pt x="9206573" y="4394200"/>
                </a:lnTo>
                <a:lnTo>
                  <a:pt x="9206509" y="4343400"/>
                </a:lnTo>
                <a:lnTo>
                  <a:pt x="9206154" y="4330700"/>
                </a:lnTo>
                <a:lnTo>
                  <a:pt x="9205608" y="4318000"/>
                </a:lnTo>
                <a:lnTo>
                  <a:pt x="9204833" y="4305300"/>
                </a:lnTo>
                <a:lnTo>
                  <a:pt x="9203080" y="4267200"/>
                </a:lnTo>
                <a:lnTo>
                  <a:pt x="9201480" y="4241800"/>
                </a:lnTo>
                <a:lnTo>
                  <a:pt x="9198762" y="4191000"/>
                </a:lnTo>
                <a:lnTo>
                  <a:pt x="9196857" y="4152900"/>
                </a:lnTo>
                <a:lnTo>
                  <a:pt x="9195905" y="4102100"/>
                </a:lnTo>
                <a:lnTo>
                  <a:pt x="9195956" y="4064000"/>
                </a:lnTo>
                <a:lnTo>
                  <a:pt x="9196070" y="4051300"/>
                </a:lnTo>
                <a:lnTo>
                  <a:pt x="9196629" y="4013200"/>
                </a:lnTo>
                <a:lnTo>
                  <a:pt x="9197518" y="3987800"/>
                </a:lnTo>
                <a:lnTo>
                  <a:pt x="9198762" y="3962400"/>
                </a:lnTo>
                <a:lnTo>
                  <a:pt x="9200388" y="3924300"/>
                </a:lnTo>
                <a:lnTo>
                  <a:pt x="9202407" y="3886200"/>
                </a:lnTo>
                <a:lnTo>
                  <a:pt x="9204833" y="3848100"/>
                </a:lnTo>
                <a:lnTo>
                  <a:pt x="9206928" y="3810000"/>
                </a:lnTo>
                <a:lnTo>
                  <a:pt x="9208071" y="3771900"/>
                </a:lnTo>
                <a:lnTo>
                  <a:pt x="9208427" y="3746500"/>
                </a:lnTo>
                <a:lnTo>
                  <a:pt x="9208122" y="3721100"/>
                </a:lnTo>
                <a:lnTo>
                  <a:pt x="9207297" y="3683000"/>
                </a:lnTo>
                <a:lnTo>
                  <a:pt x="9206090" y="3657600"/>
                </a:lnTo>
                <a:lnTo>
                  <a:pt x="9201633" y="3581400"/>
                </a:lnTo>
                <a:lnTo>
                  <a:pt x="9200337" y="3556000"/>
                </a:lnTo>
                <a:lnTo>
                  <a:pt x="9199385" y="3530600"/>
                </a:lnTo>
                <a:lnTo>
                  <a:pt x="9198915" y="3505200"/>
                </a:lnTo>
                <a:lnTo>
                  <a:pt x="9199093" y="3467100"/>
                </a:lnTo>
                <a:lnTo>
                  <a:pt x="9200045" y="3429000"/>
                </a:lnTo>
                <a:lnTo>
                  <a:pt x="9201912" y="3390900"/>
                </a:lnTo>
                <a:lnTo>
                  <a:pt x="9204833" y="3352800"/>
                </a:lnTo>
                <a:lnTo>
                  <a:pt x="9210319" y="3263900"/>
                </a:lnTo>
                <a:lnTo>
                  <a:pt x="9213190" y="3187700"/>
                </a:lnTo>
                <a:lnTo>
                  <a:pt x="9213964" y="3111500"/>
                </a:lnTo>
                <a:lnTo>
                  <a:pt x="9213190" y="3035300"/>
                </a:lnTo>
                <a:lnTo>
                  <a:pt x="9211361" y="2959100"/>
                </a:lnTo>
                <a:lnTo>
                  <a:pt x="9209011" y="2882900"/>
                </a:lnTo>
                <a:lnTo>
                  <a:pt x="9206649" y="2819400"/>
                </a:lnTo>
                <a:lnTo>
                  <a:pt x="9204808" y="2755900"/>
                </a:lnTo>
                <a:lnTo>
                  <a:pt x="9204312" y="2730500"/>
                </a:lnTo>
                <a:lnTo>
                  <a:pt x="9204401" y="2667000"/>
                </a:lnTo>
                <a:lnTo>
                  <a:pt x="9204846" y="2641600"/>
                </a:lnTo>
                <a:lnTo>
                  <a:pt x="9206205" y="2590800"/>
                </a:lnTo>
                <a:lnTo>
                  <a:pt x="9207716" y="2540000"/>
                </a:lnTo>
                <a:lnTo>
                  <a:pt x="9208872" y="2489200"/>
                </a:lnTo>
                <a:lnTo>
                  <a:pt x="9209151" y="2463800"/>
                </a:lnTo>
                <a:lnTo>
                  <a:pt x="9209126" y="2438400"/>
                </a:lnTo>
                <a:lnTo>
                  <a:pt x="9208757" y="2413000"/>
                </a:lnTo>
                <a:lnTo>
                  <a:pt x="9207957" y="2374900"/>
                </a:lnTo>
                <a:lnTo>
                  <a:pt x="9206674" y="2349500"/>
                </a:lnTo>
                <a:lnTo>
                  <a:pt x="9204833" y="2311400"/>
                </a:lnTo>
                <a:lnTo>
                  <a:pt x="9203766" y="2298700"/>
                </a:lnTo>
                <a:lnTo>
                  <a:pt x="9202712" y="2273300"/>
                </a:lnTo>
                <a:lnTo>
                  <a:pt x="9200705" y="2247900"/>
                </a:lnTo>
                <a:lnTo>
                  <a:pt x="9198839" y="2222500"/>
                </a:lnTo>
                <a:lnTo>
                  <a:pt x="9197137" y="2197100"/>
                </a:lnTo>
                <a:lnTo>
                  <a:pt x="9195651" y="2171700"/>
                </a:lnTo>
                <a:lnTo>
                  <a:pt x="9194419" y="2159000"/>
                </a:lnTo>
                <a:lnTo>
                  <a:pt x="9192882" y="2120900"/>
                </a:lnTo>
                <a:lnTo>
                  <a:pt x="9192654" y="2095500"/>
                </a:lnTo>
                <a:lnTo>
                  <a:pt x="9192857" y="2082800"/>
                </a:lnTo>
                <a:lnTo>
                  <a:pt x="9194648" y="2032000"/>
                </a:lnTo>
                <a:lnTo>
                  <a:pt x="9198559" y="1981200"/>
                </a:lnTo>
                <a:lnTo>
                  <a:pt x="9199905" y="1968500"/>
                </a:lnTo>
                <a:lnTo>
                  <a:pt x="9201404" y="1943100"/>
                </a:lnTo>
                <a:lnTo>
                  <a:pt x="9203055" y="1930400"/>
                </a:lnTo>
                <a:lnTo>
                  <a:pt x="9204871" y="1905000"/>
                </a:lnTo>
                <a:lnTo>
                  <a:pt x="9208440" y="1866900"/>
                </a:lnTo>
                <a:lnTo>
                  <a:pt x="9211564" y="1828800"/>
                </a:lnTo>
                <a:lnTo>
                  <a:pt x="9214218" y="1803400"/>
                </a:lnTo>
                <a:lnTo>
                  <a:pt x="9216403" y="1765300"/>
                </a:lnTo>
                <a:lnTo>
                  <a:pt x="9219387" y="1701800"/>
                </a:lnTo>
                <a:lnTo>
                  <a:pt x="9220479" y="1638300"/>
                </a:lnTo>
                <a:close/>
              </a:path>
              <a:path w="9289415" h="5054600">
                <a:moveTo>
                  <a:pt x="9288920" y="1638300"/>
                </a:moveTo>
                <a:lnTo>
                  <a:pt x="9288716" y="1600200"/>
                </a:lnTo>
                <a:lnTo>
                  <a:pt x="9288031" y="1562100"/>
                </a:lnTo>
                <a:lnTo>
                  <a:pt x="9286824" y="1524000"/>
                </a:lnTo>
                <a:lnTo>
                  <a:pt x="9285110" y="1485900"/>
                </a:lnTo>
                <a:lnTo>
                  <a:pt x="9282874" y="1447800"/>
                </a:lnTo>
                <a:lnTo>
                  <a:pt x="9280131" y="1409700"/>
                </a:lnTo>
                <a:lnTo>
                  <a:pt x="9276867" y="1358900"/>
                </a:lnTo>
                <a:lnTo>
                  <a:pt x="9273070" y="1308100"/>
                </a:lnTo>
                <a:lnTo>
                  <a:pt x="9269209" y="1257300"/>
                </a:lnTo>
                <a:lnTo>
                  <a:pt x="9265704" y="1219200"/>
                </a:lnTo>
                <a:lnTo>
                  <a:pt x="9262593" y="1181100"/>
                </a:lnTo>
                <a:lnTo>
                  <a:pt x="9259926" y="1143000"/>
                </a:lnTo>
                <a:lnTo>
                  <a:pt x="9257716" y="1104900"/>
                </a:lnTo>
                <a:lnTo>
                  <a:pt x="9256001" y="1066800"/>
                </a:lnTo>
                <a:lnTo>
                  <a:pt x="9254820" y="1041400"/>
                </a:lnTo>
                <a:lnTo>
                  <a:pt x="9254693" y="1036320"/>
                </a:lnTo>
                <a:lnTo>
                  <a:pt x="9254693" y="1638300"/>
                </a:lnTo>
                <a:lnTo>
                  <a:pt x="9253601" y="1701800"/>
                </a:lnTo>
                <a:lnTo>
                  <a:pt x="9250578" y="1765300"/>
                </a:lnTo>
                <a:lnTo>
                  <a:pt x="9248356" y="1803400"/>
                </a:lnTo>
                <a:lnTo>
                  <a:pt x="9245676" y="1841500"/>
                </a:lnTo>
                <a:lnTo>
                  <a:pt x="9242527" y="1866900"/>
                </a:lnTo>
                <a:lnTo>
                  <a:pt x="9238945" y="1917700"/>
                </a:lnTo>
                <a:lnTo>
                  <a:pt x="9237129" y="1930400"/>
                </a:lnTo>
                <a:lnTo>
                  <a:pt x="9235478" y="1943100"/>
                </a:lnTo>
                <a:lnTo>
                  <a:pt x="9233992" y="1968500"/>
                </a:lnTo>
                <a:lnTo>
                  <a:pt x="9232671" y="1981200"/>
                </a:lnTo>
                <a:lnTo>
                  <a:pt x="9228823" y="2032000"/>
                </a:lnTo>
                <a:lnTo>
                  <a:pt x="9227071" y="2082800"/>
                </a:lnTo>
                <a:lnTo>
                  <a:pt x="9226880" y="2095500"/>
                </a:lnTo>
                <a:lnTo>
                  <a:pt x="9227096" y="2120900"/>
                </a:lnTo>
                <a:lnTo>
                  <a:pt x="9228595" y="2146300"/>
                </a:lnTo>
                <a:lnTo>
                  <a:pt x="9229801" y="2171700"/>
                </a:lnTo>
                <a:lnTo>
                  <a:pt x="9232963" y="2222500"/>
                </a:lnTo>
                <a:lnTo>
                  <a:pt x="9236862" y="2273300"/>
                </a:lnTo>
                <a:lnTo>
                  <a:pt x="9237916" y="2286000"/>
                </a:lnTo>
                <a:lnTo>
                  <a:pt x="9238996" y="2311400"/>
                </a:lnTo>
                <a:lnTo>
                  <a:pt x="9240863" y="2349500"/>
                </a:lnTo>
                <a:lnTo>
                  <a:pt x="9242158" y="2374900"/>
                </a:lnTo>
                <a:lnTo>
                  <a:pt x="9242971" y="2413000"/>
                </a:lnTo>
                <a:lnTo>
                  <a:pt x="9243352" y="2438400"/>
                </a:lnTo>
                <a:lnTo>
                  <a:pt x="9243365" y="2463800"/>
                </a:lnTo>
                <a:lnTo>
                  <a:pt x="9243085" y="2489200"/>
                </a:lnTo>
                <a:lnTo>
                  <a:pt x="9241930" y="2540000"/>
                </a:lnTo>
                <a:lnTo>
                  <a:pt x="9240406" y="2590800"/>
                </a:lnTo>
                <a:lnTo>
                  <a:pt x="9239059" y="2641600"/>
                </a:lnTo>
                <a:lnTo>
                  <a:pt x="9238615" y="2667000"/>
                </a:lnTo>
                <a:lnTo>
                  <a:pt x="9238526" y="2730500"/>
                </a:lnTo>
                <a:lnTo>
                  <a:pt x="9239021" y="2755900"/>
                </a:lnTo>
                <a:lnTo>
                  <a:pt x="9240850" y="2819400"/>
                </a:lnTo>
                <a:lnTo>
                  <a:pt x="9243200" y="2882900"/>
                </a:lnTo>
                <a:lnTo>
                  <a:pt x="9245562" y="2959100"/>
                </a:lnTo>
                <a:lnTo>
                  <a:pt x="9247403" y="3035300"/>
                </a:lnTo>
                <a:lnTo>
                  <a:pt x="9248191" y="3111500"/>
                </a:lnTo>
                <a:lnTo>
                  <a:pt x="9247403" y="3187700"/>
                </a:lnTo>
                <a:lnTo>
                  <a:pt x="9244495" y="3263900"/>
                </a:lnTo>
                <a:lnTo>
                  <a:pt x="9238983" y="3352800"/>
                </a:lnTo>
                <a:lnTo>
                  <a:pt x="9236075" y="3390900"/>
                </a:lnTo>
                <a:lnTo>
                  <a:pt x="9234233" y="3429000"/>
                </a:lnTo>
                <a:lnTo>
                  <a:pt x="9233306" y="3467100"/>
                </a:lnTo>
                <a:lnTo>
                  <a:pt x="9233141" y="3505200"/>
                </a:lnTo>
                <a:lnTo>
                  <a:pt x="9233598" y="3530600"/>
                </a:lnTo>
                <a:lnTo>
                  <a:pt x="9234526" y="3556000"/>
                </a:lnTo>
                <a:lnTo>
                  <a:pt x="9235808" y="3581400"/>
                </a:lnTo>
                <a:lnTo>
                  <a:pt x="9240266" y="3657600"/>
                </a:lnTo>
                <a:lnTo>
                  <a:pt x="9241485" y="3683000"/>
                </a:lnTo>
                <a:lnTo>
                  <a:pt x="9242323" y="3721100"/>
                </a:lnTo>
                <a:lnTo>
                  <a:pt x="9242641" y="3746500"/>
                </a:lnTo>
                <a:lnTo>
                  <a:pt x="9242285" y="3784600"/>
                </a:lnTo>
                <a:lnTo>
                  <a:pt x="9241117" y="3810000"/>
                </a:lnTo>
                <a:lnTo>
                  <a:pt x="9238983" y="3848100"/>
                </a:lnTo>
                <a:lnTo>
                  <a:pt x="9236570" y="3886200"/>
                </a:lnTo>
                <a:lnTo>
                  <a:pt x="9234564" y="3924300"/>
                </a:lnTo>
                <a:lnTo>
                  <a:pt x="9232951" y="3962400"/>
                </a:lnTo>
                <a:lnTo>
                  <a:pt x="9231719" y="3987800"/>
                </a:lnTo>
                <a:lnTo>
                  <a:pt x="9230843" y="4013200"/>
                </a:lnTo>
                <a:lnTo>
                  <a:pt x="9230296" y="4051300"/>
                </a:lnTo>
                <a:lnTo>
                  <a:pt x="9230169" y="4064000"/>
                </a:lnTo>
                <a:lnTo>
                  <a:pt x="9230119" y="4102100"/>
                </a:lnTo>
                <a:lnTo>
                  <a:pt x="9231058" y="4152900"/>
                </a:lnTo>
                <a:lnTo>
                  <a:pt x="9232951" y="4191000"/>
                </a:lnTo>
                <a:lnTo>
                  <a:pt x="9235643" y="4241800"/>
                </a:lnTo>
                <a:lnTo>
                  <a:pt x="9237243" y="4267200"/>
                </a:lnTo>
                <a:lnTo>
                  <a:pt x="9238996" y="4292600"/>
                </a:lnTo>
                <a:lnTo>
                  <a:pt x="9239796" y="4318000"/>
                </a:lnTo>
                <a:lnTo>
                  <a:pt x="9240368" y="4330700"/>
                </a:lnTo>
                <a:lnTo>
                  <a:pt x="9240723" y="4343400"/>
                </a:lnTo>
                <a:lnTo>
                  <a:pt x="9240787" y="4394200"/>
                </a:lnTo>
                <a:lnTo>
                  <a:pt x="9240736" y="4406900"/>
                </a:lnTo>
                <a:lnTo>
                  <a:pt x="9240012" y="4457700"/>
                </a:lnTo>
                <a:lnTo>
                  <a:pt x="9238894" y="4495800"/>
                </a:lnTo>
                <a:lnTo>
                  <a:pt x="9237497" y="4546600"/>
                </a:lnTo>
                <a:lnTo>
                  <a:pt x="9234437" y="4648200"/>
                </a:lnTo>
                <a:lnTo>
                  <a:pt x="9233052" y="4699000"/>
                </a:lnTo>
                <a:lnTo>
                  <a:pt x="9231960" y="4749800"/>
                </a:lnTo>
                <a:lnTo>
                  <a:pt x="9231274" y="4800600"/>
                </a:lnTo>
                <a:lnTo>
                  <a:pt x="9231160" y="4851400"/>
                </a:lnTo>
                <a:lnTo>
                  <a:pt x="9231732" y="4889500"/>
                </a:lnTo>
                <a:lnTo>
                  <a:pt x="9232316" y="4914900"/>
                </a:lnTo>
                <a:lnTo>
                  <a:pt x="9233116" y="4927600"/>
                </a:lnTo>
                <a:lnTo>
                  <a:pt x="9234157" y="4953000"/>
                </a:lnTo>
                <a:lnTo>
                  <a:pt x="9235453" y="4965700"/>
                </a:lnTo>
                <a:lnTo>
                  <a:pt x="9241612" y="5016500"/>
                </a:lnTo>
                <a:lnTo>
                  <a:pt x="9196718" y="5016500"/>
                </a:lnTo>
                <a:lnTo>
                  <a:pt x="9171000" y="5003800"/>
                </a:lnTo>
                <a:lnTo>
                  <a:pt x="9085682" y="5003800"/>
                </a:lnTo>
                <a:lnTo>
                  <a:pt x="9054630" y="5016500"/>
                </a:lnTo>
                <a:lnTo>
                  <a:pt x="8642604" y="5016500"/>
                </a:lnTo>
                <a:lnTo>
                  <a:pt x="8606282" y="5003800"/>
                </a:lnTo>
                <a:lnTo>
                  <a:pt x="8572881" y="5016500"/>
                </a:lnTo>
                <a:lnTo>
                  <a:pt x="8166875" y="5016500"/>
                </a:lnTo>
                <a:lnTo>
                  <a:pt x="8119034" y="5003800"/>
                </a:lnTo>
                <a:lnTo>
                  <a:pt x="7930718" y="5003800"/>
                </a:lnTo>
                <a:lnTo>
                  <a:pt x="7905343" y="5016500"/>
                </a:lnTo>
                <a:lnTo>
                  <a:pt x="7787424" y="5016500"/>
                </a:lnTo>
                <a:lnTo>
                  <a:pt x="7756703" y="5003800"/>
                </a:lnTo>
                <a:lnTo>
                  <a:pt x="7725334" y="5003800"/>
                </a:lnTo>
                <a:lnTo>
                  <a:pt x="7659179" y="5016500"/>
                </a:lnTo>
                <a:lnTo>
                  <a:pt x="7156082" y="5016500"/>
                </a:lnTo>
                <a:lnTo>
                  <a:pt x="7131761" y="5003800"/>
                </a:lnTo>
                <a:lnTo>
                  <a:pt x="6895008" y="5003800"/>
                </a:lnTo>
                <a:lnTo>
                  <a:pt x="6880885" y="5016500"/>
                </a:lnTo>
                <a:lnTo>
                  <a:pt x="6801244" y="5016500"/>
                </a:lnTo>
                <a:lnTo>
                  <a:pt x="6773316" y="5003800"/>
                </a:lnTo>
                <a:lnTo>
                  <a:pt x="6670929" y="5003800"/>
                </a:lnTo>
                <a:lnTo>
                  <a:pt x="6631813" y="5016500"/>
                </a:lnTo>
                <a:lnTo>
                  <a:pt x="6170460" y="5016500"/>
                </a:lnTo>
                <a:lnTo>
                  <a:pt x="6153353" y="5003800"/>
                </a:lnTo>
                <a:lnTo>
                  <a:pt x="5959843" y="5003800"/>
                </a:lnTo>
                <a:lnTo>
                  <a:pt x="5945136" y="5016500"/>
                </a:lnTo>
                <a:lnTo>
                  <a:pt x="5647525" y="5016500"/>
                </a:lnTo>
                <a:lnTo>
                  <a:pt x="5600446" y="5029200"/>
                </a:lnTo>
                <a:lnTo>
                  <a:pt x="5416499" y="5029200"/>
                </a:lnTo>
                <a:lnTo>
                  <a:pt x="5375173" y="5016500"/>
                </a:lnTo>
                <a:lnTo>
                  <a:pt x="5273573" y="5016500"/>
                </a:lnTo>
                <a:lnTo>
                  <a:pt x="5249151" y="5003800"/>
                </a:lnTo>
                <a:lnTo>
                  <a:pt x="5007851" y="5003800"/>
                </a:lnTo>
                <a:lnTo>
                  <a:pt x="4981448" y="5016500"/>
                </a:lnTo>
                <a:lnTo>
                  <a:pt x="4299953" y="5016500"/>
                </a:lnTo>
                <a:lnTo>
                  <a:pt x="4269473" y="5003800"/>
                </a:lnTo>
                <a:lnTo>
                  <a:pt x="4126484" y="5003800"/>
                </a:lnTo>
                <a:lnTo>
                  <a:pt x="4086656" y="4991100"/>
                </a:lnTo>
                <a:lnTo>
                  <a:pt x="3834041" y="4991100"/>
                </a:lnTo>
                <a:lnTo>
                  <a:pt x="3751338" y="5003800"/>
                </a:lnTo>
                <a:lnTo>
                  <a:pt x="3711714" y="5003800"/>
                </a:lnTo>
                <a:lnTo>
                  <a:pt x="3673132" y="5016500"/>
                </a:lnTo>
                <a:lnTo>
                  <a:pt x="3541471" y="5016500"/>
                </a:lnTo>
                <a:lnTo>
                  <a:pt x="3514648" y="5029200"/>
                </a:lnTo>
                <a:lnTo>
                  <a:pt x="3489896" y="5016500"/>
                </a:lnTo>
                <a:lnTo>
                  <a:pt x="3375190" y="5016500"/>
                </a:lnTo>
                <a:lnTo>
                  <a:pt x="3345167" y="5003800"/>
                </a:lnTo>
                <a:lnTo>
                  <a:pt x="3331159" y="5003800"/>
                </a:lnTo>
                <a:lnTo>
                  <a:pt x="3316757" y="5016500"/>
                </a:lnTo>
                <a:lnTo>
                  <a:pt x="3049651" y="5016500"/>
                </a:lnTo>
                <a:lnTo>
                  <a:pt x="3001518" y="5003800"/>
                </a:lnTo>
                <a:lnTo>
                  <a:pt x="2731414" y="5003800"/>
                </a:lnTo>
                <a:lnTo>
                  <a:pt x="2713151" y="5016500"/>
                </a:lnTo>
                <a:lnTo>
                  <a:pt x="2124735" y="5016500"/>
                </a:lnTo>
                <a:lnTo>
                  <a:pt x="2058847" y="5003800"/>
                </a:lnTo>
                <a:lnTo>
                  <a:pt x="1789607" y="5003800"/>
                </a:lnTo>
                <a:lnTo>
                  <a:pt x="1709508" y="5016500"/>
                </a:lnTo>
                <a:lnTo>
                  <a:pt x="1500784" y="5016500"/>
                </a:lnTo>
                <a:lnTo>
                  <a:pt x="1461135" y="5003800"/>
                </a:lnTo>
                <a:lnTo>
                  <a:pt x="1383372" y="5003800"/>
                </a:lnTo>
                <a:lnTo>
                  <a:pt x="1347495" y="5016500"/>
                </a:lnTo>
                <a:lnTo>
                  <a:pt x="1210729" y="5016500"/>
                </a:lnTo>
                <a:lnTo>
                  <a:pt x="1167828" y="5029200"/>
                </a:lnTo>
                <a:lnTo>
                  <a:pt x="854659" y="5029200"/>
                </a:lnTo>
                <a:lnTo>
                  <a:pt x="741197" y="5016500"/>
                </a:lnTo>
                <a:lnTo>
                  <a:pt x="629729" y="5016500"/>
                </a:lnTo>
                <a:lnTo>
                  <a:pt x="603250" y="5003800"/>
                </a:lnTo>
                <a:lnTo>
                  <a:pt x="489064" y="5003800"/>
                </a:lnTo>
                <a:lnTo>
                  <a:pt x="450316" y="4991100"/>
                </a:lnTo>
                <a:lnTo>
                  <a:pt x="262661" y="4991100"/>
                </a:lnTo>
                <a:lnTo>
                  <a:pt x="233489" y="5003800"/>
                </a:lnTo>
                <a:lnTo>
                  <a:pt x="101066" y="5003800"/>
                </a:lnTo>
                <a:lnTo>
                  <a:pt x="42748" y="5016500"/>
                </a:lnTo>
                <a:lnTo>
                  <a:pt x="43294" y="4953000"/>
                </a:lnTo>
                <a:lnTo>
                  <a:pt x="43395" y="4914900"/>
                </a:lnTo>
                <a:lnTo>
                  <a:pt x="43332" y="4864100"/>
                </a:lnTo>
                <a:lnTo>
                  <a:pt x="43078" y="4826000"/>
                </a:lnTo>
                <a:lnTo>
                  <a:pt x="42697" y="4787900"/>
                </a:lnTo>
                <a:lnTo>
                  <a:pt x="42227" y="4749800"/>
                </a:lnTo>
                <a:lnTo>
                  <a:pt x="41224" y="4673600"/>
                </a:lnTo>
                <a:lnTo>
                  <a:pt x="40424" y="4610100"/>
                </a:lnTo>
                <a:lnTo>
                  <a:pt x="40220" y="4572000"/>
                </a:lnTo>
                <a:lnTo>
                  <a:pt x="40195" y="4533900"/>
                </a:lnTo>
                <a:lnTo>
                  <a:pt x="40411" y="4483100"/>
                </a:lnTo>
                <a:lnTo>
                  <a:pt x="40906" y="4445000"/>
                </a:lnTo>
                <a:lnTo>
                  <a:pt x="41719" y="4394200"/>
                </a:lnTo>
                <a:lnTo>
                  <a:pt x="42900" y="4343400"/>
                </a:lnTo>
                <a:lnTo>
                  <a:pt x="43865" y="4292600"/>
                </a:lnTo>
                <a:lnTo>
                  <a:pt x="44069" y="4254500"/>
                </a:lnTo>
                <a:lnTo>
                  <a:pt x="43662" y="4216400"/>
                </a:lnTo>
                <a:lnTo>
                  <a:pt x="42773" y="4165600"/>
                </a:lnTo>
                <a:lnTo>
                  <a:pt x="41541" y="4140200"/>
                </a:lnTo>
                <a:lnTo>
                  <a:pt x="40093" y="4102100"/>
                </a:lnTo>
                <a:lnTo>
                  <a:pt x="38544" y="4064000"/>
                </a:lnTo>
                <a:lnTo>
                  <a:pt x="37058" y="4038600"/>
                </a:lnTo>
                <a:lnTo>
                  <a:pt x="35737" y="4000500"/>
                </a:lnTo>
                <a:lnTo>
                  <a:pt x="34734" y="3975100"/>
                </a:lnTo>
                <a:lnTo>
                  <a:pt x="34226" y="3924300"/>
                </a:lnTo>
                <a:lnTo>
                  <a:pt x="36626" y="3860800"/>
                </a:lnTo>
                <a:lnTo>
                  <a:pt x="39281" y="3835400"/>
                </a:lnTo>
                <a:lnTo>
                  <a:pt x="43014" y="3797300"/>
                </a:lnTo>
                <a:lnTo>
                  <a:pt x="46558" y="3771900"/>
                </a:lnTo>
                <a:lnTo>
                  <a:pt x="48780" y="3733800"/>
                </a:lnTo>
                <a:lnTo>
                  <a:pt x="50076" y="3670300"/>
                </a:lnTo>
                <a:lnTo>
                  <a:pt x="48298" y="3606800"/>
                </a:lnTo>
                <a:lnTo>
                  <a:pt x="44831" y="3543300"/>
                </a:lnTo>
                <a:lnTo>
                  <a:pt x="41109" y="3479800"/>
                </a:lnTo>
                <a:lnTo>
                  <a:pt x="38569" y="3403600"/>
                </a:lnTo>
                <a:lnTo>
                  <a:pt x="38696" y="3327400"/>
                </a:lnTo>
                <a:lnTo>
                  <a:pt x="40220" y="3289300"/>
                </a:lnTo>
                <a:lnTo>
                  <a:pt x="42938" y="3251200"/>
                </a:lnTo>
                <a:lnTo>
                  <a:pt x="45770" y="3213100"/>
                </a:lnTo>
                <a:lnTo>
                  <a:pt x="47637" y="3175000"/>
                </a:lnTo>
                <a:lnTo>
                  <a:pt x="48666" y="3149600"/>
                </a:lnTo>
                <a:lnTo>
                  <a:pt x="48996" y="3111500"/>
                </a:lnTo>
                <a:lnTo>
                  <a:pt x="48755" y="3086100"/>
                </a:lnTo>
                <a:lnTo>
                  <a:pt x="48044" y="3060700"/>
                </a:lnTo>
                <a:lnTo>
                  <a:pt x="45745" y="2997200"/>
                </a:lnTo>
                <a:lnTo>
                  <a:pt x="43078" y="2946400"/>
                </a:lnTo>
                <a:lnTo>
                  <a:pt x="41046" y="2882900"/>
                </a:lnTo>
                <a:lnTo>
                  <a:pt x="40576" y="2857500"/>
                </a:lnTo>
                <a:lnTo>
                  <a:pt x="40652" y="2819400"/>
                </a:lnTo>
                <a:lnTo>
                  <a:pt x="41402" y="2794000"/>
                </a:lnTo>
                <a:lnTo>
                  <a:pt x="42913" y="2755900"/>
                </a:lnTo>
                <a:lnTo>
                  <a:pt x="46253" y="2692400"/>
                </a:lnTo>
                <a:lnTo>
                  <a:pt x="48526" y="2616200"/>
                </a:lnTo>
                <a:lnTo>
                  <a:pt x="49784" y="2552700"/>
                </a:lnTo>
                <a:lnTo>
                  <a:pt x="50038" y="2489200"/>
                </a:lnTo>
                <a:lnTo>
                  <a:pt x="49974" y="2463800"/>
                </a:lnTo>
                <a:lnTo>
                  <a:pt x="49504" y="2413000"/>
                </a:lnTo>
                <a:lnTo>
                  <a:pt x="48895" y="2374900"/>
                </a:lnTo>
                <a:lnTo>
                  <a:pt x="48082" y="2336800"/>
                </a:lnTo>
                <a:lnTo>
                  <a:pt x="47066" y="2298700"/>
                </a:lnTo>
                <a:lnTo>
                  <a:pt x="45859" y="2247900"/>
                </a:lnTo>
                <a:lnTo>
                  <a:pt x="44475" y="2209800"/>
                </a:lnTo>
                <a:lnTo>
                  <a:pt x="42913" y="2159000"/>
                </a:lnTo>
                <a:lnTo>
                  <a:pt x="41440" y="2120900"/>
                </a:lnTo>
                <a:lnTo>
                  <a:pt x="40309" y="2070100"/>
                </a:lnTo>
                <a:lnTo>
                  <a:pt x="39497" y="2032000"/>
                </a:lnTo>
                <a:lnTo>
                  <a:pt x="38963" y="1993900"/>
                </a:lnTo>
                <a:lnTo>
                  <a:pt x="38658" y="1943100"/>
                </a:lnTo>
                <a:lnTo>
                  <a:pt x="38735" y="1892300"/>
                </a:lnTo>
                <a:lnTo>
                  <a:pt x="39014" y="1854200"/>
                </a:lnTo>
                <a:lnTo>
                  <a:pt x="39890" y="1790700"/>
                </a:lnTo>
                <a:lnTo>
                  <a:pt x="42087" y="1676400"/>
                </a:lnTo>
                <a:lnTo>
                  <a:pt x="42900" y="1612900"/>
                </a:lnTo>
                <a:lnTo>
                  <a:pt x="42621" y="1549400"/>
                </a:lnTo>
                <a:lnTo>
                  <a:pt x="41059" y="1485900"/>
                </a:lnTo>
                <a:lnTo>
                  <a:pt x="40005" y="1447800"/>
                </a:lnTo>
                <a:lnTo>
                  <a:pt x="38887" y="1422400"/>
                </a:lnTo>
                <a:lnTo>
                  <a:pt x="37795" y="1384300"/>
                </a:lnTo>
                <a:lnTo>
                  <a:pt x="36804" y="1346200"/>
                </a:lnTo>
                <a:lnTo>
                  <a:pt x="35991" y="1308100"/>
                </a:lnTo>
                <a:lnTo>
                  <a:pt x="35471" y="1270000"/>
                </a:lnTo>
                <a:lnTo>
                  <a:pt x="35306" y="1219200"/>
                </a:lnTo>
                <a:lnTo>
                  <a:pt x="35598" y="1181100"/>
                </a:lnTo>
                <a:lnTo>
                  <a:pt x="36410" y="1130300"/>
                </a:lnTo>
                <a:lnTo>
                  <a:pt x="37846" y="1079500"/>
                </a:lnTo>
                <a:lnTo>
                  <a:pt x="39992" y="1028700"/>
                </a:lnTo>
                <a:lnTo>
                  <a:pt x="42926" y="965200"/>
                </a:lnTo>
                <a:lnTo>
                  <a:pt x="48412" y="850900"/>
                </a:lnTo>
                <a:lnTo>
                  <a:pt x="51727" y="736600"/>
                </a:lnTo>
                <a:lnTo>
                  <a:pt x="53174" y="622300"/>
                </a:lnTo>
                <a:lnTo>
                  <a:pt x="53060" y="508000"/>
                </a:lnTo>
                <a:lnTo>
                  <a:pt x="51676" y="393700"/>
                </a:lnTo>
                <a:lnTo>
                  <a:pt x="49314" y="279400"/>
                </a:lnTo>
                <a:lnTo>
                  <a:pt x="47866" y="228600"/>
                </a:lnTo>
                <a:lnTo>
                  <a:pt x="46291" y="177800"/>
                </a:lnTo>
                <a:lnTo>
                  <a:pt x="44627" y="127000"/>
                </a:lnTo>
                <a:lnTo>
                  <a:pt x="42341" y="50800"/>
                </a:lnTo>
                <a:lnTo>
                  <a:pt x="573443" y="50800"/>
                </a:lnTo>
                <a:lnTo>
                  <a:pt x="599821" y="63500"/>
                </a:lnTo>
                <a:lnTo>
                  <a:pt x="685482" y="63500"/>
                </a:lnTo>
                <a:lnTo>
                  <a:pt x="735545" y="50800"/>
                </a:lnTo>
                <a:lnTo>
                  <a:pt x="987272" y="50800"/>
                </a:lnTo>
                <a:lnTo>
                  <a:pt x="1034211" y="38100"/>
                </a:lnTo>
                <a:lnTo>
                  <a:pt x="1309116" y="38100"/>
                </a:lnTo>
                <a:lnTo>
                  <a:pt x="1370012" y="50800"/>
                </a:lnTo>
                <a:lnTo>
                  <a:pt x="1495171" y="50800"/>
                </a:lnTo>
                <a:lnTo>
                  <a:pt x="1525752" y="63500"/>
                </a:lnTo>
                <a:lnTo>
                  <a:pt x="1822577" y="63500"/>
                </a:lnTo>
                <a:lnTo>
                  <a:pt x="1857006" y="50800"/>
                </a:lnTo>
                <a:lnTo>
                  <a:pt x="1942846" y="50800"/>
                </a:lnTo>
                <a:lnTo>
                  <a:pt x="1962683" y="63500"/>
                </a:lnTo>
                <a:lnTo>
                  <a:pt x="2194064" y="63500"/>
                </a:lnTo>
                <a:lnTo>
                  <a:pt x="2256269" y="50800"/>
                </a:lnTo>
                <a:lnTo>
                  <a:pt x="3111525" y="50800"/>
                </a:lnTo>
                <a:lnTo>
                  <a:pt x="3146514" y="63500"/>
                </a:lnTo>
                <a:lnTo>
                  <a:pt x="3318713" y="63500"/>
                </a:lnTo>
                <a:lnTo>
                  <a:pt x="3354870" y="50800"/>
                </a:lnTo>
                <a:lnTo>
                  <a:pt x="4220502" y="50800"/>
                </a:lnTo>
                <a:lnTo>
                  <a:pt x="4250461" y="63500"/>
                </a:lnTo>
                <a:lnTo>
                  <a:pt x="4681652" y="63500"/>
                </a:lnTo>
                <a:lnTo>
                  <a:pt x="4721745" y="50800"/>
                </a:lnTo>
                <a:lnTo>
                  <a:pt x="5008461" y="50800"/>
                </a:lnTo>
                <a:lnTo>
                  <a:pt x="5029454" y="63500"/>
                </a:lnTo>
                <a:lnTo>
                  <a:pt x="5406390" y="63500"/>
                </a:lnTo>
                <a:lnTo>
                  <a:pt x="5426634" y="50800"/>
                </a:lnTo>
                <a:lnTo>
                  <a:pt x="5904750" y="50800"/>
                </a:lnTo>
                <a:lnTo>
                  <a:pt x="5995073" y="63500"/>
                </a:lnTo>
                <a:lnTo>
                  <a:pt x="6083897" y="63500"/>
                </a:lnTo>
                <a:lnTo>
                  <a:pt x="6170879" y="50800"/>
                </a:lnTo>
                <a:lnTo>
                  <a:pt x="6620154" y="50800"/>
                </a:lnTo>
                <a:lnTo>
                  <a:pt x="6656425" y="63500"/>
                </a:lnTo>
                <a:lnTo>
                  <a:pt x="6886384" y="63500"/>
                </a:lnTo>
                <a:lnTo>
                  <a:pt x="6910768" y="50800"/>
                </a:lnTo>
                <a:lnTo>
                  <a:pt x="7066547" y="50800"/>
                </a:lnTo>
                <a:lnTo>
                  <a:pt x="7224077" y="63500"/>
                </a:lnTo>
                <a:lnTo>
                  <a:pt x="7618247" y="63500"/>
                </a:lnTo>
                <a:lnTo>
                  <a:pt x="7695349" y="50800"/>
                </a:lnTo>
                <a:lnTo>
                  <a:pt x="7828432" y="50800"/>
                </a:lnTo>
                <a:lnTo>
                  <a:pt x="7856588" y="38100"/>
                </a:lnTo>
                <a:lnTo>
                  <a:pt x="8032877" y="38100"/>
                </a:lnTo>
                <a:lnTo>
                  <a:pt x="8059064" y="50800"/>
                </a:lnTo>
                <a:lnTo>
                  <a:pt x="8162760" y="50800"/>
                </a:lnTo>
                <a:lnTo>
                  <a:pt x="8182508" y="63500"/>
                </a:lnTo>
                <a:lnTo>
                  <a:pt x="8500605" y="63500"/>
                </a:lnTo>
                <a:lnTo>
                  <a:pt x="8580704" y="50800"/>
                </a:lnTo>
                <a:lnTo>
                  <a:pt x="9240152" y="50800"/>
                </a:lnTo>
                <a:lnTo>
                  <a:pt x="9236138" y="114300"/>
                </a:lnTo>
                <a:lnTo>
                  <a:pt x="9234665" y="152400"/>
                </a:lnTo>
                <a:lnTo>
                  <a:pt x="9234360" y="190500"/>
                </a:lnTo>
                <a:lnTo>
                  <a:pt x="9234983" y="228600"/>
                </a:lnTo>
                <a:lnTo>
                  <a:pt x="9238234" y="304800"/>
                </a:lnTo>
                <a:lnTo>
                  <a:pt x="9242742" y="381000"/>
                </a:lnTo>
                <a:lnTo>
                  <a:pt x="9246781" y="457200"/>
                </a:lnTo>
                <a:lnTo>
                  <a:pt x="9248115" y="495300"/>
                </a:lnTo>
                <a:lnTo>
                  <a:pt x="9248661" y="546100"/>
                </a:lnTo>
                <a:lnTo>
                  <a:pt x="9248242" y="584200"/>
                </a:lnTo>
                <a:lnTo>
                  <a:pt x="9246616" y="622300"/>
                </a:lnTo>
                <a:lnTo>
                  <a:pt x="9243581" y="673100"/>
                </a:lnTo>
                <a:lnTo>
                  <a:pt x="9238932" y="723900"/>
                </a:lnTo>
                <a:lnTo>
                  <a:pt x="9233865" y="762000"/>
                </a:lnTo>
                <a:lnTo>
                  <a:pt x="9229649" y="812800"/>
                </a:lnTo>
                <a:lnTo>
                  <a:pt x="9226245" y="850900"/>
                </a:lnTo>
                <a:lnTo>
                  <a:pt x="9223591" y="876300"/>
                </a:lnTo>
                <a:lnTo>
                  <a:pt x="9221686" y="914400"/>
                </a:lnTo>
                <a:lnTo>
                  <a:pt x="9220467" y="952500"/>
                </a:lnTo>
                <a:lnTo>
                  <a:pt x="9219959" y="1016000"/>
                </a:lnTo>
                <a:lnTo>
                  <a:pt x="9220619" y="1041400"/>
                </a:lnTo>
                <a:lnTo>
                  <a:pt x="9221826" y="1079500"/>
                </a:lnTo>
                <a:lnTo>
                  <a:pt x="9223553" y="1104900"/>
                </a:lnTo>
                <a:lnTo>
                  <a:pt x="9225788" y="1143000"/>
                </a:lnTo>
                <a:lnTo>
                  <a:pt x="9228468" y="1181100"/>
                </a:lnTo>
                <a:lnTo>
                  <a:pt x="9231592" y="1219200"/>
                </a:lnTo>
                <a:lnTo>
                  <a:pt x="9235097" y="1270000"/>
                </a:lnTo>
                <a:lnTo>
                  <a:pt x="9238958" y="1308100"/>
                </a:lnTo>
                <a:lnTo>
                  <a:pt x="9242742" y="1358900"/>
                </a:lnTo>
                <a:lnTo>
                  <a:pt x="9245994" y="1409700"/>
                </a:lnTo>
                <a:lnTo>
                  <a:pt x="9248711" y="1447800"/>
                </a:lnTo>
                <a:lnTo>
                  <a:pt x="9250921" y="1485900"/>
                </a:lnTo>
                <a:lnTo>
                  <a:pt x="9252623" y="1524000"/>
                </a:lnTo>
                <a:lnTo>
                  <a:pt x="9253817" y="1562100"/>
                </a:lnTo>
                <a:lnTo>
                  <a:pt x="9254503" y="1600200"/>
                </a:lnTo>
                <a:lnTo>
                  <a:pt x="9254693" y="1638300"/>
                </a:lnTo>
                <a:lnTo>
                  <a:pt x="9254693" y="1036320"/>
                </a:lnTo>
                <a:lnTo>
                  <a:pt x="9254185" y="1016000"/>
                </a:lnTo>
                <a:lnTo>
                  <a:pt x="9254680" y="952500"/>
                </a:lnTo>
                <a:lnTo>
                  <a:pt x="9255862" y="914400"/>
                </a:lnTo>
                <a:lnTo>
                  <a:pt x="9257741" y="889000"/>
                </a:lnTo>
                <a:lnTo>
                  <a:pt x="9260345" y="850900"/>
                </a:lnTo>
                <a:lnTo>
                  <a:pt x="9263723" y="812800"/>
                </a:lnTo>
                <a:lnTo>
                  <a:pt x="9267888" y="774700"/>
                </a:lnTo>
                <a:lnTo>
                  <a:pt x="9272956" y="723900"/>
                </a:lnTo>
                <a:lnTo>
                  <a:pt x="9277693" y="673100"/>
                </a:lnTo>
                <a:lnTo>
                  <a:pt x="9280792" y="622300"/>
                </a:lnTo>
                <a:lnTo>
                  <a:pt x="9282455" y="584200"/>
                </a:lnTo>
                <a:lnTo>
                  <a:pt x="9282887" y="546100"/>
                </a:lnTo>
                <a:lnTo>
                  <a:pt x="9282316" y="495300"/>
                </a:lnTo>
                <a:lnTo>
                  <a:pt x="9280982" y="457200"/>
                </a:lnTo>
                <a:lnTo>
                  <a:pt x="9276905" y="381000"/>
                </a:lnTo>
                <a:lnTo>
                  <a:pt x="9272410" y="304800"/>
                </a:lnTo>
                <a:lnTo>
                  <a:pt x="9269184" y="228600"/>
                </a:lnTo>
                <a:lnTo>
                  <a:pt x="9268574" y="190500"/>
                </a:lnTo>
                <a:lnTo>
                  <a:pt x="9268879" y="152400"/>
                </a:lnTo>
                <a:lnTo>
                  <a:pt x="9270314" y="114300"/>
                </a:lnTo>
                <a:lnTo>
                  <a:pt x="9276639" y="25400"/>
                </a:lnTo>
                <a:lnTo>
                  <a:pt x="9203360" y="25400"/>
                </a:lnTo>
                <a:lnTo>
                  <a:pt x="9177718" y="12700"/>
                </a:lnTo>
                <a:lnTo>
                  <a:pt x="8744928" y="12700"/>
                </a:lnTo>
                <a:lnTo>
                  <a:pt x="8662098" y="25400"/>
                </a:lnTo>
                <a:lnTo>
                  <a:pt x="8149387" y="25400"/>
                </a:lnTo>
                <a:lnTo>
                  <a:pt x="8118957" y="12700"/>
                </a:lnTo>
                <a:lnTo>
                  <a:pt x="7729283" y="12700"/>
                </a:lnTo>
                <a:lnTo>
                  <a:pt x="7692593" y="25400"/>
                </a:lnTo>
                <a:lnTo>
                  <a:pt x="6622770" y="25400"/>
                </a:lnTo>
                <a:lnTo>
                  <a:pt x="6586537" y="12700"/>
                </a:lnTo>
                <a:lnTo>
                  <a:pt x="6245872" y="12700"/>
                </a:lnTo>
                <a:lnTo>
                  <a:pt x="6209716" y="25400"/>
                </a:lnTo>
                <a:lnTo>
                  <a:pt x="5905601" y="25400"/>
                </a:lnTo>
                <a:lnTo>
                  <a:pt x="5814352" y="12700"/>
                </a:lnTo>
                <a:lnTo>
                  <a:pt x="5537352" y="12700"/>
                </a:lnTo>
                <a:lnTo>
                  <a:pt x="5446268" y="25400"/>
                </a:lnTo>
                <a:lnTo>
                  <a:pt x="4190644" y="25400"/>
                </a:lnTo>
                <a:lnTo>
                  <a:pt x="4126738" y="12700"/>
                </a:lnTo>
                <a:lnTo>
                  <a:pt x="3694201" y="12700"/>
                </a:lnTo>
                <a:lnTo>
                  <a:pt x="3612959" y="25400"/>
                </a:lnTo>
                <a:lnTo>
                  <a:pt x="3113786" y="25400"/>
                </a:lnTo>
                <a:lnTo>
                  <a:pt x="3074657" y="12700"/>
                </a:lnTo>
                <a:lnTo>
                  <a:pt x="2595257" y="12700"/>
                </a:lnTo>
                <a:lnTo>
                  <a:pt x="2548839" y="25400"/>
                </a:lnTo>
                <a:lnTo>
                  <a:pt x="1926526" y="25400"/>
                </a:lnTo>
                <a:lnTo>
                  <a:pt x="1905762" y="12700"/>
                </a:lnTo>
                <a:lnTo>
                  <a:pt x="1870621" y="25400"/>
                </a:lnTo>
                <a:lnTo>
                  <a:pt x="1777809" y="25400"/>
                </a:lnTo>
                <a:lnTo>
                  <a:pt x="1752993" y="38100"/>
                </a:lnTo>
                <a:lnTo>
                  <a:pt x="1652816" y="38100"/>
                </a:lnTo>
                <a:lnTo>
                  <a:pt x="1631327" y="25400"/>
                </a:lnTo>
                <a:lnTo>
                  <a:pt x="1498346" y="25400"/>
                </a:lnTo>
                <a:lnTo>
                  <a:pt x="1434846" y="12700"/>
                </a:lnTo>
                <a:lnTo>
                  <a:pt x="1250467" y="12700"/>
                </a:lnTo>
                <a:lnTo>
                  <a:pt x="1192466" y="0"/>
                </a:lnTo>
                <a:lnTo>
                  <a:pt x="1136700" y="0"/>
                </a:lnTo>
                <a:lnTo>
                  <a:pt x="1083462" y="12700"/>
                </a:lnTo>
                <a:lnTo>
                  <a:pt x="834618" y="12700"/>
                </a:lnTo>
                <a:lnTo>
                  <a:pt x="807999" y="25400"/>
                </a:lnTo>
                <a:lnTo>
                  <a:pt x="473303" y="25400"/>
                </a:lnTo>
                <a:lnTo>
                  <a:pt x="383463" y="12700"/>
                </a:lnTo>
                <a:lnTo>
                  <a:pt x="127800" y="12700"/>
                </a:lnTo>
                <a:lnTo>
                  <a:pt x="94170" y="25400"/>
                </a:lnTo>
                <a:lnTo>
                  <a:pt x="6985" y="25400"/>
                </a:lnTo>
                <a:lnTo>
                  <a:pt x="10426" y="127000"/>
                </a:lnTo>
                <a:lnTo>
                  <a:pt x="12090" y="177800"/>
                </a:lnTo>
                <a:lnTo>
                  <a:pt x="13665" y="228600"/>
                </a:lnTo>
                <a:lnTo>
                  <a:pt x="15100" y="279400"/>
                </a:lnTo>
                <a:lnTo>
                  <a:pt x="17449" y="393700"/>
                </a:lnTo>
                <a:lnTo>
                  <a:pt x="18834" y="508000"/>
                </a:lnTo>
                <a:lnTo>
                  <a:pt x="18961" y="622300"/>
                </a:lnTo>
                <a:lnTo>
                  <a:pt x="17513" y="736600"/>
                </a:lnTo>
                <a:lnTo>
                  <a:pt x="14224" y="850900"/>
                </a:lnTo>
                <a:lnTo>
                  <a:pt x="8750" y="965200"/>
                </a:lnTo>
                <a:lnTo>
                  <a:pt x="5816" y="1028700"/>
                </a:lnTo>
                <a:lnTo>
                  <a:pt x="3657" y="1079500"/>
                </a:lnTo>
                <a:lnTo>
                  <a:pt x="2197" y="1130300"/>
                </a:lnTo>
                <a:lnTo>
                  <a:pt x="1371" y="1181100"/>
                </a:lnTo>
                <a:lnTo>
                  <a:pt x="1092" y="1219200"/>
                </a:lnTo>
                <a:lnTo>
                  <a:pt x="1257" y="1270000"/>
                </a:lnTo>
                <a:lnTo>
                  <a:pt x="1778" y="1308100"/>
                </a:lnTo>
                <a:lnTo>
                  <a:pt x="2590" y="1346200"/>
                </a:lnTo>
                <a:lnTo>
                  <a:pt x="3594" y="1384300"/>
                </a:lnTo>
                <a:lnTo>
                  <a:pt x="5803" y="1460500"/>
                </a:lnTo>
                <a:lnTo>
                  <a:pt x="6845" y="1485900"/>
                </a:lnTo>
                <a:lnTo>
                  <a:pt x="8407" y="1549400"/>
                </a:lnTo>
                <a:lnTo>
                  <a:pt x="8674" y="1612900"/>
                </a:lnTo>
                <a:lnTo>
                  <a:pt x="7874" y="1676400"/>
                </a:lnTo>
                <a:lnTo>
                  <a:pt x="5676" y="1790700"/>
                </a:lnTo>
                <a:lnTo>
                  <a:pt x="4800" y="1854200"/>
                </a:lnTo>
                <a:lnTo>
                  <a:pt x="4521" y="1892300"/>
                </a:lnTo>
                <a:lnTo>
                  <a:pt x="4445" y="1943100"/>
                </a:lnTo>
                <a:lnTo>
                  <a:pt x="4559" y="1968500"/>
                </a:lnTo>
                <a:lnTo>
                  <a:pt x="5283" y="2032000"/>
                </a:lnTo>
                <a:lnTo>
                  <a:pt x="6108" y="2070100"/>
                </a:lnTo>
                <a:lnTo>
                  <a:pt x="7239" y="2120900"/>
                </a:lnTo>
                <a:lnTo>
                  <a:pt x="8712" y="2159000"/>
                </a:lnTo>
                <a:lnTo>
                  <a:pt x="10274" y="2209800"/>
                </a:lnTo>
                <a:lnTo>
                  <a:pt x="11658" y="2247900"/>
                </a:lnTo>
                <a:lnTo>
                  <a:pt x="12852" y="2298700"/>
                </a:lnTo>
                <a:lnTo>
                  <a:pt x="13868" y="2336800"/>
                </a:lnTo>
                <a:lnTo>
                  <a:pt x="14681" y="2374900"/>
                </a:lnTo>
                <a:lnTo>
                  <a:pt x="15290" y="2413000"/>
                </a:lnTo>
                <a:lnTo>
                  <a:pt x="15760" y="2463800"/>
                </a:lnTo>
                <a:lnTo>
                  <a:pt x="15824" y="2489200"/>
                </a:lnTo>
                <a:lnTo>
                  <a:pt x="15570" y="2552700"/>
                </a:lnTo>
                <a:lnTo>
                  <a:pt x="14312" y="2616200"/>
                </a:lnTo>
                <a:lnTo>
                  <a:pt x="12065" y="2679700"/>
                </a:lnTo>
                <a:lnTo>
                  <a:pt x="8737" y="2755900"/>
                </a:lnTo>
                <a:lnTo>
                  <a:pt x="7188" y="2794000"/>
                </a:lnTo>
                <a:lnTo>
                  <a:pt x="6438" y="2819400"/>
                </a:lnTo>
                <a:lnTo>
                  <a:pt x="6362" y="2857500"/>
                </a:lnTo>
                <a:lnTo>
                  <a:pt x="6832" y="2882900"/>
                </a:lnTo>
                <a:lnTo>
                  <a:pt x="8890" y="2946400"/>
                </a:lnTo>
                <a:lnTo>
                  <a:pt x="11557" y="2997200"/>
                </a:lnTo>
                <a:lnTo>
                  <a:pt x="13843" y="3060700"/>
                </a:lnTo>
                <a:lnTo>
                  <a:pt x="14541" y="3086100"/>
                </a:lnTo>
                <a:lnTo>
                  <a:pt x="14782" y="3111500"/>
                </a:lnTo>
                <a:lnTo>
                  <a:pt x="14452" y="3149600"/>
                </a:lnTo>
                <a:lnTo>
                  <a:pt x="13449" y="3175000"/>
                </a:lnTo>
                <a:lnTo>
                  <a:pt x="11620" y="3213100"/>
                </a:lnTo>
                <a:lnTo>
                  <a:pt x="8813" y="3251200"/>
                </a:lnTo>
                <a:lnTo>
                  <a:pt x="6045" y="3289300"/>
                </a:lnTo>
                <a:lnTo>
                  <a:pt x="4483" y="3327400"/>
                </a:lnTo>
                <a:lnTo>
                  <a:pt x="4356" y="3403600"/>
                </a:lnTo>
                <a:lnTo>
                  <a:pt x="6921" y="3479800"/>
                </a:lnTo>
                <a:lnTo>
                  <a:pt x="10655" y="3543300"/>
                </a:lnTo>
                <a:lnTo>
                  <a:pt x="14097" y="3619500"/>
                </a:lnTo>
                <a:lnTo>
                  <a:pt x="15849" y="3670300"/>
                </a:lnTo>
                <a:lnTo>
                  <a:pt x="14592" y="3733800"/>
                </a:lnTo>
                <a:lnTo>
                  <a:pt x="12484" y="3771900"/>
                </a:lnTo>
                <a:lnTo>
                  <a:pt x="9029" y="3797300"/>
                </a:lnTo>
                <a:lnTo>
                  <a:pt x="5245" y="3822700"/>
                </a:lnTo>
                <a:lnTo>
                  <a:pt x="2476" y="3860800"/>
                </a:lnTo>
                <a:lnTo>
                  <a:pt x="0" y="3924300"/>
                </a:lnTo>
                <a:lnTo>
                  <a:pt x="520" y="3975100"/>
                </a:lnTo>
                <a:lnTo>
                  <a:pt x="1549" y="4013200"/>
                </a:lnTo>
                <a:lnTo>
                  <a:pt x="2870" y="4038600"/>
                </a:lnTo>
                <a:lnTo>
                  <a:pt x="4368" y="4064000"/>
                </a:lnTo>
                <a:lnTo>
                  <a:pt x="5905" y="4102100"/>
                </a:lnTo>
                <a:lnTo>
                  <a:pt x="7353" y="4140200"/>
                </a:lnTo>
                <a:lnTo>
                  <a:pt x="8572" y="4165600"/>
                </a:lnTo>
                <a:lnTo>
                  <a:pt x="9448" y="4216400"/>
                </a:lnTo>
                <a:lnTo>
                  <a:pt x="9715" y="4241800"/>
                </a:lnTo>
                <a:lnTo>
                  <a:pt x="9779" y="4267200"/>
                </a:lnTo>
                <a:lnTo>
                  <a:pt x="9639" y="4292600"/>
                </a:lnTo>
                <a:lnTo>
                  <a:pt x="8699" y="4343400"/>
                </a:lnTo>
                <a:lnTo>
                  <a:pt x="7505" y="4394200"/>
                </a:lnTo>
                <a:lnTo>
                  <a:pt x="6692" y="4445000"/>
                </a:lnTo>
                <a:lnTo>
                  <a:pt x="6197" y="4483100"/>
                </a:lnTo>
                <a:lnTo>
                  <a:pt x="5981" y="4533900"/>
                </a:lnTo>
                <a:lnTo>
                  <a:pt x="5994" y="4572000"/>
                </a:lnTo>
                <a:lnTo>
                  <a:pt x="6210" y="4610100"/>
                </a:lnTo>
                <a:lnTo>
                  <a:pt x="7010" y="4673600"/>
                </a:lnTo>
                <a:lnTo>
                  <a:pt x="8013" y="4749800"/>
                </a:lnTo>
                <a:lnTo>
                  <a:pt x="8470" y="4787900"/>
                </a:lnTo>
                <a:lnTo>
                  <a:pt x="8864" y="4826000"/>
                </a:lnTo>
                <a:lnTo>
                  <a:pt x="9118" y="4864100"/>
                </a:lnTo>
                <a:lnTo>
                  <a:pt x="9169" y="4914900"/>
                </a:lnTo>
                <a:lnTo>
                  <a:pt x="9080" y="4953000"/>
                </a:lnTo>
                <a:lnTo>
                  <a:pt x="8216" y="5054600"/>
                </a:lnTo>
                <a:lnTo>
                  <a:pt x="103708" y="5041900"/>
                </a:lnTo>
                <a:lnTo>
                  <a:pt x="174002" y="5041900"/>
                </a:lnTo>
                <a:lnTo>
                  <a:pt x="205689" y="5029200"/>
                </a:lnTo>
                <a:lnTo>
                  <a:pt x="486803" y="5029200"/>
                </a:lnTo>
                <a:lnTo>
                  <a:pt x="528878" y="5041900"/>
                </a:lnTo>
                <a:lnTo>
                  <a:pt x="626618" y="5041900"/>
                </a:lnTo>
                <a:lnTo>
                  <a:pt x="682231" y="5054600"/>
                </a:lnTo>
                <a:lnTo>
                  <a:pt x="1316393" y="5054600"/>
                </a:lnTo>
                <a:lnTo>
                  <a:pt x="1341208" y="5041900"/>
                </a:lnTo>
                <a:lnTo>
                  <a:pt x="3069806" y="5041900"/>
                </a:lnTo>
                <a:lnTo>
                  <a:pt x="3091992" y="5054600"/>
                </a:lnTo>
                <a:lnTo>
                  <a:pt x="3290735" y="5054600"/>
                </a:lnTo>
                <a:lnTo>
                  <a:pt x="3319932" y="5041900"/>
                </a:lnTo>
                <a:lnTo>
                  <a:pt x="3372396" y="5041900"/>
                </a:lnTo>
                <a:lnTo>
                  <a:pt x="3404438" y="5054600"/>
                </a:lnTo>
                <a:lnTo>
                  <a:pt x="3640340" y="5054600"/>
                </a:lnTo>
                <a:lnTo>
                  <a:pt x="3677653" y="5041900"/>
                </a:lnTo>
                <a:lnTo>
                  <a:pt x="3754272" y="5041900"/>
                </a:lnTo>
                <a:lnTo>
                  <a:pt x="3835692" y="5029200"/>
                </a:lnTo>
                <a:lnTo>
                  <a:pt x="4162882" y="5029200"/>
                </a:lnTo>
                <a:lnTo>
                  <a:pt x="4199394" y="5041900"/>
                </a:lnTo>
                <a:lnTo>
                  <a:pt x="4297019" y="5041900"/>
                </a:lnTo>
                <a:lnTo>
                  <a:pt x="4355452" y="5054600"/>
                </a:lnTo>
                <a:lnTo>
                  <a:pt x="4512018" y="5054600"/>
                </a:lnTo>
                <a:lnTo>
                  <a:pt x="4555845" y="5041900"/>
                </a:lnTo>
                <a:lnTo>
                  <a:pt x="5078552" y="5041900"/>
                </a:lnTo>
                <a:lnTo>
                  <a:pt x="5116538" y="5029200"/>
                </a:lnTo>
                <a:lnTo>
                  <a:pt x="5203177" y="5029200"/>
                </a:lnTo>
                <a:lnTo>
                  <a:pt x="5222303" y="5041900"/>
                </a:lnTo>
                <a:lnTo>
                  <a:pt x="5281536" y="5041900"/>
                </a:lnTo>
                <a:lnTo>
                  <a:pt x="5298173" y="5054600"/>
                </a:lnTo>
                <a:lnTo>
                  <a:pt x="5819851" y="5054600"/>
                </a:lnTo>
                <a:lnTo>
                  <a:pt x="5837644" y="5041900"/>
                </a:lnTo>
                <a:lnTo>
                  <a:pt x="6205804" y="5041900"/>
                </a:lnTo>
                <a:lnTo>
                  <a:pt x="6245695" y="5054600"/>
                </a:lnTo>
                <a:lnTo>
                  <a:pt x="6417678" y="5054600"/>
                </a:lnTo>
                <a:lnTo>
                  <a:pt x="6505969" y="5041900"/>
                </a:lnTo>
                <a:lnTo>
                  <a:pt x="6951408" y="5041900"/>
                </a:lnTo>
                <a:lnTo>
                  <a:pt x="6966725" y="5029200"/>
                </a:lnTo>
                <a:lnTo>
                  <a:pt x="7034581" y="5029200"/>
                </a:lnTo>
                <a:lnTo>
                  <a:pt x="7050189" y="5041900"/>
                </a:lnTo>
                <a:lnTo>
                  <a:pt x="7152653" y="5041900"/>
                </a:lnTo>
                <a:lnTo>
                  <a:pt x="7203237" y="5054600"/>
                </a:lnTo>
                <a:lnTo>
                  <a:pt x="7590460" y="5054600"/>
                </a:lnTo>
                <a:lnTo>
                  <a:pt x="7660386" y="5041900"/>
                </a:lnTo>
                <a:lnTo>
                  <a:pt x="8164360" y="5041900"/>
                </a:lnTo>
                <a:lnTo>
                  <a:pt x="8187817" y="5054600"/>
                </a:lnTo>
                <a:lnTo>
                  <a:pt x="8430717" y="5054600"/>
                </a:lnTo>
                <a:lnTo>
                  <a:pt x="8485975" y="5041900"/>
                </a:lnTo>
                <a:lnTo>
                  <a:pt x="9281020" y="5041900"/>
                </a:lnTo>
                <a:lnTo>
                  <a:pt x="9270987" y="4978400"/>
                </a:lnTo>
                <a:lnTo>
                  <a:pt x="9269539" y="4965700"/>
                </a:lnTo>
                <a:lnTo>
                  <a:pt x="9268308" y="4940300"/>
                </a:lnTo>
                <a:lnTo>
                  <a:pt x="9267292" y="4927600"/>
                </a:lnTo>
                <a:lnTo>
                  <a:pt x="9266504" y="4914900"/>
                </a:lnTo>
                <a:lnTo>
                  <a:pt x="9265945" y="4889500"/>
                </a:lnTo>
                <a:lnTo>
                  <a:pt x="9265374" y="4851400"/>
                </a:lnTo>
                <a:lnTo>
                  <a:pt x="9265501" y="4800600"/>
                </a:lnTo>
                <a:lnTo>
                  <a:pt x="9266174" y="4749800"/>
                </a:lnTo>
                <a:lnTo>
                  <a:pt x="9267266" y="4699000"/>
                </a:lnTo>
                <a:lnTo>
                  <a:pt x="9268638" y="4648200"/>
                </a:lnTo>
                <a:lnTo>
                  <a:pt x="9271698" y="4546600"/>
                </a:lnTo>
                <a:lnTo>
                  <a:pt x="9273095" y="4495800"/>
                </a:lnTo>
                <a:lnTo>
                  <a:pt x="9274226" y="4457700"/>
                </a:lnTo>
                <a:lnTo>
                  <a:pt x="9274950" y="4406900"/>
                </a:lnTo>
                <a:lnTo>
                  <a:pt x="9275000" y="4394200"/>
                </a:lnTo>
                <a:lnTo>
                  <a:pt x="9274950" y="4343400"/>
                </a:lnTo>
                <a:lnTo>
                  <a:pt x="9274569" y="4330700"/>
                </a:lnTo>
                <a:lnTo>
                  <a:pt x="9273984" y="4318000"/>
                </a:lnTo>
                <a:lnTo>
                  <a:pt x="9273146" y="4292600"/>
                </a:lnTo>
                <a:lnTo>
                  <a:pt x="9269806" y="4241800"/>
                </a:lnTo>
                <a:lnTo>
                  <a:pt x="9267126" y="4191000"/>
                </a:lnTo>
                <a:lnTo>
                  <a:pt x="9265272" y="4140200"/>
                </a:lnTo>
                <a:lnTo>
                  <a:pt x="9264345" y="4102100"/>
                </a:lnTo>
                <a:lnTo>
                  <a:pt x="9264396" y="4064000"/>
                </a:lnTo>
                <a:lnTo>
                  <a:pt x="9264510" y="4051300"/>
                </a:lnTo>
                <a:lnTo>
                  <a:pt x="9265044" y="4025900"/>
                </a:lnTo>
                <a:lnTo>
                  <a:pt x="9265920" y="3987800"/>
                </a:lnTo>
                <a:lnTo>
                  <a:pt x="9267139" y="3962400"/>
                </a:lnTo>
                <a:lnTo>
                  <a:pt x="9268739" y="3924300"/>
                </a:lnTo>
                <a:lnTo>
                  <a:pt x="9270721" y="3898900"/>
                </a:lnTo>
                <a:lnTo>
                  <a:pt x="9273146" y="3848100"/>
                </a:lnTo>
                <a:lnTo>
                  <a:pt x="9275305" y="3810000"/>
                </a:lnTo>
                <a:lnTo>
                  <a:pt x="9276499" y="3784600"/>
                </a:lnTo>
                <a:lnTo>
                  <a:pt x="9276867" y="3746500"/>
                </a:lnTo>
                <a:lnTo>
                  <a:pt x="9276550" y="3721100"/>
                </a:lnTo>
                <a:lnTo>
                  <a:pt x="9275686" y="3683000"/>
                </a:lnTo>
                <a:lnTo>
                  <a:pt x="9274442" y="3657600"/>
                </a:lnTo>
                <a:lnTo>
                  <a:pt x="9269971" y="3581400"/>
                </a:lnTo>
                <a:lnTo>
                  <a:pt x="9268727" y="3556000"/>
                </a:lnTo>
                <a:lnTo>
                  <a:pt x="9267800" y="3530600"/>
                </a:lnTo>
                <a:lnTo>
                  <a:pt x="9267368" y="3505200"/>
                </a:lnTo>
                <a:lnTo>
                  <a:pt x="9267520" y="3467100"/>
                </a:lnTo>
                <a:lnTo>
                  <a:pt x="9268435" y="3429000"/>
                </a:lnTo>
                <a:lnTo>
                  <a:pt x="9270238" y="3403600"/>
                </a:lnTo>
                <a:lnTo>
                  <a:pt x="9273121" y="3352800"/>
                </a:lnTo>
                <a:lnTo>
                  <a:pt x="9278683" y="3276600"/>
                </a:lnTo>
                <a:lnTo>
                  <a:pt x="9281617" y="3187700"/>
                </a:lnTo>
                <a:lnTo>
                  <a:pt x="9282405" y="3111500"/>
                </a:lnTo>
                <a:lnTo>
                  <a:pt x="9281617" y="3035300"/>
                </a:lnTo>
                <a:lnTo>
                  <a:pt x="9279763" y="2959100"/>
                </a:lnTo>
                <a:lnTo>
                  <a:pt x="9277401" y="2882900"/>
                </a:lnTo>
                <a:lnTo>
                  <a:pt x="9275051" y="2819400"/>
                </a:lnTo>
                <a:lnTo>
                  <a:pt x="9273222" y="2755900"/>
                </a:lnTo>
                <a:lnTo>
                  <a:pt x="9272753" y="2730500"/>
                </a:lnTo>
                <a:lnTo>
                  <a:pt x="9272829" y="2667000"/>
                </a:lnTo>
                <a:lnTo>
                  <a:pt x="9273273" y="2641600"/>
                </a:lnTo>
                <a:lnTo>
                  <a:pt x="9274607" y="2590800"/>
                </a:lnTo>
                <a:lnTo>
                  <a:pt x="9276131" y="2552700"/>
                </a:lnTo>
                <a:lnTo>
                  <a:pt x="9277299" y="2489200"/>
                </a:lnTo>
                <a:lnTo>
                  <a:pt x="9277579" y="2463800"/>
                </a:lnTo>
                <a:lnTo>
                  <a:pt x="9277566" y="2438400"/>
                </a:lnTo>
                <a:lnTo>
                  <a:pt x="9277185" y="2413000"/>
                </a:lnTo>
                <a:lnTo>
                  <a:pt x="9276359" y="2374900"/>
                </a:lnTo>
                <a:lnTo>
                  <a:pt x="9275039" y="2336800"/>
                </a:lnTo>
                <a:lnTo>
                  <a:pt x="9273159" y="2311400"/>
                </a:lnTo>
                <a:lnTo>
                  <a:pt x="9272067" y="2286000"/>
                </a:lnTo>
                <a:lnTo>
                  <a:pt x="9271013" y="2273300"/>
                </a:lnTo>
                <a:lnTo>
                  <a:pt x="9268981" y="2235200"/>
                </a:lnTo>
                <a:lnTo>
                  <a:pt x="9265412" y="2197100"/>
                </a:lnTo>
                <a:lnTo>
                  <a:pt x="9263951" y="2171700"/>
                </a:lnTo>
                <a:lnTo>
                  <a:pt x="9262770" y="2146300"/>
                </a:lnTo>
                <a:lnTo>
                  <a:pt x="9261310" y="2120900"/>
                </a:lnTo>
                <a:lnTo>
                  <a:pt x="9261107" y="2095500"/>
                </a:lnTo>
                <a:lnTo>
                  <a:pt x="9261284" y="2082800"/>
                </a:lnTo>
                <a:lnTo>
                  <a:pt x="9261894" y="2057400"/>
                </a:lnTo>
                <a:lnTo>
                  <a:pt x="9264599" y="2006600"/>
                </a:lnTo>
                <a:lnTo>
                  <a:pt x="9268092" y="1968500"/>
                </a:lnTo>
                <a:lnTo>
                  <a:pt x="9269565" y="1955800"/>
                </a:lnTo>
                <a:lnTo>
                  <a:pt x="9271190" y="1930400"/>
                </a:lnTo>
                <a:lnTo>
                  <a:pt x="9276613" y="1879600"/>
                </a:lnTo>
                <a:lnTo>
                  <a:pt x="9279776" y="1841500"/>
                </a:lnTo>
                <a:lnTo>
                  <a:pt x="9282493" y="1803400"/>
                </a:lnTo>
                <a:lnTo>
                  <a:pt x="9284741" y="1765300"/>
                </a:lnTo>
                <a:lnTo>
                  <a:pt x="9287802" y="1701800"/>
                </a:lnTo>
                <a:lnTo>
                  <a:pt x="9288920" y="163830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73453" y="2126106"/>
            <a:ext cx="8108950" cy="2865755"/>
            <a:chOff x="1102053" y="3269102"/>
            <a:chExt cx="8108950" cy="2865755"/>
          </a:xfrm>
        </p:grpSpPr>
        <p:sp>
          <p:nvSpPr>
            <p:cNvPr id="5" name="object 5"/>
            <p:cNvSpPr/>
            <p:nvPr/>
          </p:nvSpPr>
          <p:spPr>
            <a:xfrm>
              <a:off x="3583188" y="3269102"/>
              <a:ext cx="1435100" cy="13335"/>
            </a:xfrm>
            <a:custGeom>
              <a:avLst/>
              <a:gdLst/>
              <a:ahLst/>
              <a:cxnLst/>
              <a:rect l="l" t="t" r="r" b="b"/>
              <a:pathLst>
                <a:path w="1435100" h="13335">
                  <a:moveTo>
                    <a:pt x="1435100" y="0"/>
                  </a:moveTo>
                  <a:lnTo>
                    <a:pt x="0" y="0"/>
                  </a:lnTo>
                  <a:lnTo>
                    <a:pt x="0" y="12714"/>
                  </a:lnTo>
                  <a:lnTo>
                    <a:pt x="1435100" y="12714"/>
                  </a:lnTo>
                  <a:lnTo>
                    <a:pt x="14351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 descr="A photo of construction equipment including a hard hat, gloves, safety vest, safety goggles, and boots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6113" y="3515360"/>
              <a:ext cx="3924280" cy="2619183"/>
            </a:xfrm>
            <a:prstGeom prst="rect">
              <a:avLst/>
            </a:prstGeom>
          </p:spPr>
        </p:pic>
        <p:pic>
          <p:nvPicPr>
            <p:cNvPr id="7" name="object 7" descr="A women in a backwards baseball cap smiling and leaning over a table with a tool in her hand working on an electrical board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2053" y="3515360"/>
              <a:ext cx="3924280" cy="26191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51487BCB-2F15-F978-5C47-4D997B92B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26999" y="-38100"/>
            <a:ext cx="9855200" cy="5549900"/>
            <a:chOff x="-126999" y="-38100"/>
            <a:chExt cx="9855200" cy="5549900"/>
          </a:xfrm>
        </p:grpSpPr>
        <p:sp>
          <p:nvSpPr>
            <p:cNvPr id="19" name="object 2">
              <a:extLst>
                <a:ext uri="{FF2B5EF4-FFF2-40B4-BE49-F238E27FC236}">
                  <a16:creationId xmlns:a16="http://schemas.microsoft.com/office/drawing/2014/main" id="{2FB6B838-C8AE-2275-403C-67BF39EFE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26999" y="-38100"/>
              <a:ext cx="9855200" cy="5549900"/>
            </a:xfrm>
            <a:custGeom>
              <a:avLst/>
              <a:gdLst/>
              <a:ahLst/>
              <a:cxnLst/>
              <a:rect l="l" t="t" r="r" b="b"/>
              <a:pathLst>
                <a:path w="9855200" h="5549900">
                  <a:moveTo>
                    <a:pt x="9855200" y="0"/>
                  </a:moveTo>
                  <a:lnTo>
                    <a:pt x="0" y="0"/>
                  </a:lnTo>
                  <a:lnTo>
                    <a:pt x="0" y="5549900"/>
                  </a:lnTo>
                  <a:lnTo>
                    <a:pt x="9855200" y="5549900"/>
                  </a:lnTo>
                  <a:lnTo>
                    <a:pt x="9855200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">
              <a:extLst>
                <a:ext uri="{FF2B5EF4-FFF2-40B4-BE49-F238E27FC236}">
                  <a16:creationId xmlns:a16="http://schemas.microsoft.com/office/drawing/2014/main" id="{E23D0819-27A3-2D9F-40BF-E30B2428B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4980" y="251202"/>
              <a:ext cx="9289415" cy="5054600"/>
            </a:xfrm>
            <a:custGeom>
              <a:avLst/>
              <a:gdLst/>
              <a:ahLst/>
              <a:cxnLst/>
              <a:rect l="l" t="t" r="r" b="b"/>
              <a:pathLst>
                <a:path w="9289415" h="5054600">
                  <a:moveTo>
                    <a:pt x="1877009" y="1920519"/>
                  </a:moveTo>
                  <a:lnTo>
                    <a:pt x="530809" y="1920519"/>
                  </a:lnTo>
                  <a:lnTo>
                    <a:pt x="530809" y="1933232"/>
                  </a:lnTo>
                  <a:lnTo>
                    <a:pt x="1877009" y="1933232"/>
                  </a:lnTo>
                  <a:lnTo>
                    <a:pt x="1877009" y="1920519"/>
                  </a:lnTo>
                  <a:close/>
                </a:path>
                <a:path w="9289415" h="5054600">
                  <a:moveTo>
                    <a:pt x="9169044" y="4991100"/>
                  </a:moveTo>
                  <a:lnTo>
                    <a:pt x="9168168" y="4978400"/>
                  </a:lnTo>
                  <a:lnTo>
                    <a:pt x="9167482" y="4978400"/>
                  </a:lnTo>
                  <a:lnTo>
                    <a:pt x="9169044" y="4991100"/>
                  </a:lnTo>
                  <a:close/>
                </a:path>
                <a:path w="9289415" h="5054600">
                  <a:moveTo>
                    <a:pt x="9220479" y="1638300"/>
                  </a:moveTo>
                  <a:lnTo>
                    <a:pt x="9220289" y="1600200"/>
                  </a:lnTo>
                  <a:lnTo>
                    <a:pt x="9219603" y="1562100"/>
                  </a:lnTo>
                  <a:lnTo>
                    <a:pt x="9218435" y="1524000"/>
                  </a:lnTo>
                  <a:lnTo>
                    <a:pt x="9216746" y="1485900"/>
                  </a:lnTo>
                  <a:lnTo>
                    <a:pt x="9214561" y="1447800"/>
                  </a:lnTo>
                  <a:lnTo>
                    <a:pt x="9211843" y="1409700"/>
                  </a:lnTo>
                  <a:lnTo>
                    <a:pt x="9208618" y="1358900"/>
                  </a:lnTo>
                  <a:lnTo>
                    <a:pt x="9204858" y="1320800"/>
                  </a:lnTo>
                  <a:lnTo>
                    <a:pt x="9200985" y="1270000"/>
                  </a:lnTo>
                  <a:lnTo>
                    <a:pt x="9197467" y="1219200"/>
                  </a:lnTo>
                  <a:lnTo>
                    <a:pt x="9194343" y="1181100"/>
                  </a:lnTo>
                  <a:lnTo>
                    <a:pt x="9191638" y="1143000"/>
                  </a:lnTo>
                  <a:lnTo>
                    <a:pt x="9189390" y="1104900"/>
                  </a:lnTo>
                  <a:lnTo>
                    <a:pt x="9187637" y="1079500"/>
                  </a:lnTo>
                  <a:lnTo>
                    <a:pt x="9186405" y="1041400"/>
                  </a:lnTo>
                  <a:lnTo>
                    <a:pt x="9185745" y="1016000"/>
                  </a:lnTo>
                  <a:lnTo>
                    <a:pt x="9186253" y="952500"/>
                  </a:lnTo>
                  <a:lnTo>
                    <a:pt x="9187497" y="914400"/>
                  </a:lnTo>
                  <a:lnTo>
                    <a:pt x="9189453" y="876300"/>
                  </a:lnTo>
                  <a:lnTo>
                    <a:pt x="9192133" y="838200"/>
                  </a:lnTo>
                  <a:lnTo>
                    <a:pt x="9195575" y="800100"/>
                  </a:lnTo>
                  <a:lnTo>
                    <a:pt x="9199829" y="762000"/>
                  </a:lnTo>
                  <a:lnTo>
                    <a:pt x="9204896" y="711200"/>
                  </a:lnTo>
                  <a:lnTo>
                    <a:pt x="9209468" y="673100"/>
                  </a:lnTo>
                  <a:lnTo>
                    <a:pt x="9212440" y="622300"/>
                  </a:lnTo>
                  <a:lnTo>
                    <a:pt x="9214028" y="584200"/>
                  </a:lnTo>
                  <a:lnTo>
                    <a:pt x="9214447" y="546100"/>
                  </a:lnTo>
                  <a:lnTo>
                    <a:pt x="9213901" y="495300"/>
                  </a:lnTo>
                  <a:lnTo>
                    <a:pt x="9212593" y="457200"/>
                  </a:lnTo>
                  <a:lnTo>
                    <a:pt x="9208567" y="381000"/>
                  </a:lnTo>
                  <a:lnTo>
                    <a:pt x="9204058" y="304800"/>
                  </a:lnTo>
                  <a:lnTo>
                    <a:pt x="9200782" y="228600"/>
                  </a:lnTo>
                  <a:lnTo>
                    <a:pt x="9200134" y="190500"/>
                  </a:lnTo>
                  <a:lnTo>
                    <a:pt x="9200451" y="152400"/>
                  </a:lnTo>
                  <a:lnTo>
                    <a:pt x="9201455" y="127000"/>
                  </a:lnTo>
                  <a:lnTo>
                    <a:pt x="9201963" y="114300"/>
                  </a:lnTo>
                  <a:lnTo>
                    <a:pt x="9200286" y="101600"/>
                  </a:lnTo>
                  <a:lnTo>
                    <a:pt x="9198623" y="88900"/>
                  </a:lnTo>
                  <a:lnTo>
                    <a:pt x="8083055" y="88900"/>
                  </a:lnTo>
                  <a:lnTo>
                    <a:pt x="8056156" y="76200"/>
                  </a:lnTo>
                  <a:lnTo>
                    <a:pt x="7801038" y="76200"/>
                  </a:lnTo>
                  <a:lnTo>
                    <a:pt x="7769365" y="88900"/>
                  </a:lnTo>
                  <a:lnTo>
                    <a:pt x="7620127" y="88900"/>
                  </a:lnTo>
                  <a:lnTo>
                    <a:pt x="7541222" y="101600"/>
                  </a:lnTo>
                  <a:lnTo>
                    <a:pt x="7382129" y="101600"/>
                  </a:lnTo>
                  <a:lnTo>
                    <a:pt x="7223074" y="88900"/>
                  </a:lnTo>
                  <a:lnTo>
                    <a:pt x="6841909" y="88900"/>
                  </a:lnTo>
                  <a:lnTo>
                    <a:pt x="6795859" y="101600"/>
                  </a:lnTo>
                  <a:lnTo>
                    <a:pt x="6717754" y="101600"/>
                  </a:lnTo>
                  <a:lnTo>
                    <a:pt x="6687452" y="88900"/>
                  </a:lnTo>
                  <a:lnTo>
                    <a:pt x="6549149" y="88900"/>
                  </a:lnTo>
                  <a:lnTo>
                    <a:pt x="6520307" y="76200"/>
                  </a:lnTo>
                  <a:lnTo>
                    <a:pt x="6336868" y="76200"/>
                  </a:lnTo>
                  <a:lnTo>
                    <a:pt x="6310642" y="88900"/>
                  </a:lnTo>
                  <a:lnTo>
                    <a:pt x="5371096" y="88900"/>
                  </a:lnTo>
                  <a:lnTo>
                    <a:pt x="5337480" y="101600"/>
                  </a:lnTo>
                  <a:lnTo>
                    <a:pt x="5146789" y="101600"/>
                  </a:lnTo>
                  <a:lnTo>
                    <a:pt x="5117122" y="88900"/>
                  </a:lnTo>
                  <a:lnTo>
                    <a:pt x="4568571" y="88900"/>
                  </a:lnTo>
                  <a:lnTo>
                    <a:pt x="4530191" y="101600"/>
                  </a:lnTo>
                  <a:lnTo>
                    <a:pt x="4356976" y="101600"/>
                  </a:lnTo>
                  <a:lnTo>
                    <a:pt x="4331690" y="88900"/>
                  </a:lnTo>
                  <a:lnTo>
                    <a:pt x="2136063" y="88900"/>
                  </a:lnTo>
                  <a:lnTo>
                    <a:pt x="2080514" y="101600"/>
                  </a:lnTo>
                  <a:lnTo>
                    <a:pt x="2028761" y="101600"/>
                  </a:lnTo>
                  <a:lnTo>
                    <a:pt x="2004466" y="88900"/>
                  </a:lnTo>
                  <a:lnTo>
                    <a:pt x="1826831" y="88900"/>
                  </a:lnTo>
                  <a:lnTo>
                    <a:pt x="1806448" y="101600"/>
                  </a:lnTo>
                  <a:lnTo>
                    <a:pt x="1578686" y="101600"/>
                  </a:lnTo>
                  <a:lnTo>
                    <a:pt x="1551533" y="88900"/>
                  </a:lnTo>
                  <a:lnTo>
                    <a:pt x="1429499" y="88900"/>
                  </a:lnTo>
                  <a:lnTo>
                    <a:pt x="1368069" y="76200"/>
                  </a:lnTo>
                  <a:lnTo>
                    <a:pt x="945438" y="76200"/>
                  </a:lnTo>
                  <a:lnTo>
                    <a:pt x="905751" y="88900"/>
                  </a:lnTo>
                  <a:lnTo>
                    <a:pt x="77685" y="88900"/>
                  </a:lnTo>
                  <a:lnTo>
                    <a:pt x="78828" y="127000"/>
                  </a:lnTo>
                  <a:lnTo>
                    <a:pt x="80492" y="177800"/>
                  </a:lnTo>
                  <a:lnTo>
                    <a:pt x="82080" y="228600"/>
                  </a:lnTo>
                  <a:lnTo>
                    <a:pt x="83527" y="279400"/>
                  </a:lnTo>
                  <a:lnTo>
                    <a:pt x="85890" y="393700"/>
                  </a:lnTo>
                  <a:lnTo>
                    <a:pt x="87274" y="508000"/>
                  </a:lnTo>
                  <a:lnTo>
                    <a:pt x="87401" y="622300"/>
                  </a:lnTo>
                  <a:lnTo>
                    <a:pt x="85940" y="736600"/>
                  </a:lnTo>
                  <a:lnTo>
                    <a:pt x="82613" y="850900"/>
                  </a:lnTo>
                  <a:lnTo>
                    <a:pt x="77101" y="965200"/>
                  </a:lnTo>
                  <a:lnTo>
                    <a:pt x="74180" y="1028700"/>
                  </a:lnTo>
                  <a:lnTo>
                    <a:pt x="72047" y="1079500"/>
                  </a:lnTo>
                  <a:lnTo>
                    <a:pt x="70624" y="1130300"/>
                  </a:lnTo>
                  <a:lnTo>
                    <a:pt x="69811" y="1181100"/>
                  </a:lnTo>
                  <a:lnTo>
                    <a:pt x="69532" y="1219200"/>
                  </a:lnTo>
                  <a:lnTo>
                    <a:pt x="69684" y="1270000"/>
                  </a:lnTo>
                  <a:lnTo>
                    <a:pt x="70218" y="1308100"/>
                  </a:lnTo>
                  <a:lnTo>
                    <a:pt x="71005" y="1346200"/>
                  </a:lnTo>
                  <a:lnTo>
                    <a:pt x="71996" y="1384300"/>
                  </a:lnTo>
                  <a:lnTo>
                    <a:pt x="73088" y="1422400"/>
                  </a:lnTo>
                  <a:lnTo>
                    <a:pt x="74206" y="1447800"/>
                  </a:lnTo>
                  <a:lnTo>
                    <a:pt x="75260" y="1485900"/>
                  </a:lnTo>
                  <a:lnTo>
                    <a:pt x="76835" y="1549400"/>
                  </a:lnTo>
                  <a:lnTo>
                    <a:pt x="77127" y="1612900"/>
                  </a:lnTo>
                  <a:lnTo>
                    <a:pt x="76314" y="1676400"/>
                  </a:lnTo>
                  <a:lnTo>
                    <a:pt x="74104" y="1790700"/>
                  </a:lnTo>
                  <a:lnTo>
                    <a:pt x="73228" y="1854200"/>
                  </a:lnTo>
                  <a:lnTo>
                    <a:pt x="72961" y="1892300"/>
                  </a:lnTo>
                  <a:lnTo>
                    <a:pt x="72885" y="1943100"/>
                  </a:lnTo>
                  <a:lnTo>
                    <a:pt x="72999" y="1968500"/>
                  </a:lnTo>
                  <a:lnTo>
                    <a:pt x="73710" y="2032000"/>
                  </a:lnTo>
                  <a:lnTo>
                    <a:pt x="74523" y="2070100"/>
                  </a:lnTo>
                  <a:lnTo>
                    <a:pt x="75641" y="2120900"/>
                  </a:lnTo>
                  <a:lnTo>
                    <a:pt x="77114" y="2159000"/>
                  </a:lnTo>
                  <a:lnTo>
                    <a:pt x="78676" y="2209800"/>
                  </a:lnTo>
                  <a:lnTo>
                    <a:pt x="80060" y="2247900"/>
                  </a:lnTo>
                  <a:lnTo>
                    <a:pt x="81267" y="2298700"/>
                  </a:lnTo>
                  <a:lnTo>
                    <a:pt x="82283" y="2336800"/>
                  </a:lnTo>
                  <a:lnTo>
                    <a:pt x="83108" y="2374900"/>
                  </a:lnTo>
                  <a:lnTo>
                    <a:pt x="83718" y="2413000"/>
                  </a:lnTo>
                  <a:lnTo>
                    <a:pt x="84201" y="2463800"/>
                  </a:lnTo>
                  <a:lnTo>
                    <a:pt x="84264" y="2489200"/>
                  </a:lnTo>
                  <a:lnTo>
                    <a:pt x="83997" y="2552700"/>
                  </a:lnTo>
                  <a:lnTo>
                    <a:pt x="82727" y="2616200"/>
                  </a:lnTo>
                  <a:lnTo>
                    <a:pt x="80441" y="2692400"/>
                  </a:lnTo>
                  <a:lnTo>
                    <a:pt x="77101" y="2755900"/>
                  </a:lnTo>
                  <a:lnTo>
                    <a:pt x="75603" y="2794000"/>
                  </a:lnTo>
                  <a:lnTo>
                    <a:pt x="74879" y="2819400"/>
                  </a:lnTo>
                  <a:lnTo>
                    <a:pt x="74803" y="2857500"/>
                  </a:lnTo>
                  <a:lnTo>
                    <a:pt x="75260" y="2882900"/>
                  </a:lnTo>
                  <a:lnTo>
                    <a:pt x="77266" y="2946400"/>
                  </a:lnTo>
                  <a:lnTo>
                    <a:pt x="79933" y="2997200"/>
                  </a:lnTo>
                  <a:lnTo>
                    <a:pt x="82257" y="3048000"/>
                  </a:lnTo>
                  <a:lnTo>
                    <a:pt x="82969" y="3086100"/>
                  </a:lnTo>
                  <a:lnTo>
                    <a:pt x="83223" y="3111500"/>
                  </a:lnTo>
                  <a:lnTo>
                    <a:pt x="82880" y="3149600"/>
                  </a:lnTo>
                  <a:lnTo>
                    <a:pt x="81826" y="3175000"/>
                  </a:lnTo>
                  <a:lnTo>
                    <a:pt x="79933" y="3213100"/>
                  </a:lnTo>
                  <a:lnTo>
                    <a:pt x="77076" y="3251200"/>
                  </a:lnTo>
                  <a:lnTo>
                    <a:pt x="74396" y="3289300"/>
                  </a:lnTo>
                  <a:lnTo>
                    <a:pt x="72910" y="3327400"/>
                  </a:lnTo>
                  <a:lnTo>
                    <a:pt x="72796" y="3403600"/>
                  </a:lnTo>
                  <a:lnTo>
                    <a:pt x="75285" y="3479800"/>
                  </a:lnTo>
                  <a:lnTo>
                    <a:pt x="78994" y="3543300"/>
                  </a:lnTo>
                  <a:lnTo>
                    <a:pt x="82486" y="3606800"/>
                  </a:lnTo>
                  <a:lnTo>
                    <a:pt x="84302" y="3670300"/>
                  </a:lnTo>
                  <a:lnTo>
                    <a:pt x="82969" y="3733800"/>
                  </a:lnTo>
                  <a:lnTo>
                    <a:pt x="80645" y="3771900"/>
                  </a:lnTo>
                  <a:lnTo>
                    <a:pt x="77000" y="3810000"/>
                  </a:lnTo>
                  <a:lnTo>
                    <a:pt x="73317" y="3835400"/>
                  </a:lnTo>
                  <a:lnTo>
                    <a:pt x="70789" y="3860800"/>
                  </a:lnTo>
                  <a:lnTo>
                    <a:pt x="68453" y="3924300"/>
                  </a:lnTo>
                  <a:lnTo>
                    <a:pt x="68948" y="3975100"/>
                  </a:lnTo>
                  <a:lnTo>
                    <a:pt x="69938" y="4000500"/>
                  </a:lnTo>
                  <a:lnTo>
                    <a:pt x="71234" y="4038600"/>
                  </a:lnTo>
                  <a:lnTo>
                    <a:pt x="72732" y="4064000"/>
                  </a:lnTo>
                  <a:lnTo>
                    <a:pt x="74269" y="4102100"/>
                  </a:lnTo>
                  <a:lnTo>
                    <a:pt x="75742" y="4127500"/>
                  </a:lnTo>
                  <a:lnTo>
                    <a:pt x="76987" y="4165600"/>
                  </a:lnTo>
                  <a:lnTo>
                    <a:pt x="77876" y="4203700"/>
                  </a:lnTo>
                  <a:lnTo>
                    <a:pt x="78193" y="4241800"/>
                  </a:lnTo>
                  <a:lnTo>
                    <a:pt x="78181" y="4279900"/>
                  </a:lnTo>
                  <a:lnTo>
                    <a:pt x="78079" y="4305300"/>
                  </a:lnTo>
                  <a:lnTo>
                    <a:pt x="77114" y="4343400"/>
                  </a:lnTo>
                  <a:lnTo>
                    <a:pt x="75933" y="4394200"/>
                  </a:lnTo>
                  <a:lnTo>
                    <a:pt x="75120" y="4445000"/>
                  </a:lnTo>
                  <a:lnTo>
                    <a:pt x="74637" y="4483100"/>
                  </a:lnTo>
                  <a:lnTo>
                    <a:pt x="74422" y="4533900"/>
                  </a:lnTo>
                  <a:lnTo>
                    <a:pt x="74434" y="4572000"/>
                  </a:lnTo>
                  <a:lnTo>
                    <a:pt x="74637" y="4610100"/>
                  </a:lnTo>
                  <a:lnTo>
                    <a:pt x="75438" y="4673600"/>
                  </a:lnTo>
                  <a:lnTo>
                    <a:pt x="76441" y="4749800"/>
                  </a:lnTo>
                  <a:lnTo>
                    <a:pt x="76911" y="4787900"/>
                  </a:lnTo>
                  <a:lnTo>
                    <a:pt x="77292" y="4826000"/>
                  </a:lnTo>
                  <a:lnTo>
                    <a:pt x="77558" y="4864100"/>
                  </a:lnTo>
                  <a:lnTo>
                    <a:pt x="77609" y="4914900"/>
                  </a:lnTo>
                  <a:lnTo>
                    <a:pt x="77508" y="4953000"/>
                  </a:lnTo>
                  <a:lnTo>
                    <a:pt x="77279" y="4978400"/>
                  </a:lnTo>
                  <a:lnTo>
                    <a:pt x="98425" y="4978400"/>
                  </a:lnTo>
                  <a:lnTo>
                    <a:pt x="168935" y="4965700"/>
                  </a:lnTo>
                  <a:lnTo>
                    <a:pt x="557110" y="4965700"/>
                  </a:lnTo>
                  <a:lnTo>
                    <a:pt x="581177" y="4978400"/>
                  </a:lnTo>
                  <a:lnTo>
                    <a:pt x="687501" y="4978400"/>
                  </a:lnTo>
                  <a:lnTo>
                    <a:pt x="743102" y="4991100"/>
                  </a:lnTo>
                  <a:lnTo>
                    <a:pt x="1265326" y="4991100"/>
                  </a:lnTo>
                  <a:lnTo>
                    <a:pt x="1281722" y="4978400"/>
                  </a:lnTo>
                  <a:lnTo>
                    <a:pt x="2812199" y="4978400"/>
                  </a:lnTo>
                  <a:lnTo>
                    <a:pt x="2857754" y="4965700"/>
                  </a:lnTo>
                  <a:lnTo>
                    <a:pt x="2954134" y="4965700"/>
                  </a:lnTo>
                  <a:lnTo>
                    <a:pt x="3003537" y="4978400"/>
                  </a:lnTo>
                  <a:lnTo>
                    <a:pt x="3153562" y="4978400"/>
                  </a:lnTo>
                  <a:lnTo>
                    <a:pt x="3169983" y="4991100"/>
                  </a:lnTo>
                  <a:lnTo>
                    <a:pt x="3200616" y="4991100"/>
                  </a:lnTo>
                  <a:lnTo>
                    <a:pt x="3228949" y="4978400"/>
                  </a:lnTo>
                  <a:lnTo>
                    <a:pt x="3429939" y="4978400"/>
                  </a:lnTo>
                  <a:lnTo>
                    <a:pt x="3449028" y="4991100"/>
                  </a:lnTo>
                  <a:lnTo>
                    <a:pt x="3599205" y="4991100"/>
                  </a:lnTo>
                  <a:lnTo>
                    <a:pt x="3632327" y="4978400"/>
                  </a:lnTo>
                  <a:lnTo>
                    <a:pt x="3668623" y="4978400"/>
                  </a:lnTo>
                  <a:lnTo>
                    <a:pt x="3707688" y="4965700"/>
                  </a:lnTo>
                  <a:lnTo>
                    <a:pt x="4239526" y="4965700"/>
                  </a:lnTo>
                  <a:lnTo>
                    <a:pt x="4272572" y="4978400"/>
                  </a:lnTo>
                  <a:lnTo>
                    <a:pt x="5029606" y="4978400"/>
                  </a:lnTo>
                  <a:lnTo>
                    <a:pt x="5051679" y="4965700"/>
                  </a:lnTo>
                  <a:lnTo>
                    <a:pt x="5231689" y="4965700"/>
                  </a:lnTo>
                  <a:lnTo>
                    <a:pt x="5255234" y="4978400"/>
                  </a:lnTo>
                  <a:lnTo>
                    <a:pt x="5323319" y="4978400"/>
                  </a:lnTo>
                  <a:lnTo>
                    <a:pt x="5340058" y="4991100"/>
                  </a:lnTo>
                  <a:lnTo>
                    <a:pt x="5692216" y="4991100"/>
                  </a:lnTo>
                  <a:lnTo>
                    <a:pt x="5736450" y="4978400"/>
                  </a:lnTo>
                  <a:lnTo>
                    <a:pt x="5991149" y="4978400"/>
                  </a:lnTo>
                  <a:lnTo>
                    <a:pt x="6022772" y="4965700"/>
                  </a:lnTo>
                  <a:lnTo>
                    <a:pt x="6067476" y="4965700"/>
                  </a:lnTo>
                  <a:lnTo>
                    <a:pt x="6087757" y="4978400"/>
                  </a:lnTo>
                  <a:lnTo>
                    <a:pt x="6903009" y="4978400"/>
                  </a:lnTo>
                  <a:lnTo>
                    <a:pt x="6915823" y="4965700"/>
                  </a:lnTo>
                  <a:lnTo>
                    <a:pt x="7091616" y="4965700"/>
                  </a:lnTo>
                  <a:lnTo>
                    <a:pt x="7112571" y="4978400"/>
                  </a:lnTo>
                  <a:lnTo>
                    <a:pt x="7208812" y="4978400"/>
                  </a:lnTo>
                  <a:lnTo>
                    <a:pt x="7256386" y="4991100"/>
                  </a:lnTo>
                  <a:lnTo>
                    <a:pt x="7472464" y="4991100"/>
                  </a:lnTo>
                  <a:lnTo>
                    <a:pt x="7511758" y="4978400"/>
                  </a:lnTo>
                  <a:lnTo>
                    <a:pt x="7926933" y="4978400"/>
                  </a:lnTo>
                  <a:lnTo>
                    <a:pt x="7941386" y="4965700"/>
                  </a:lnTo>
                  <a:lnTo>
                    <a:pt x="8060715" y="4965700"/>
                  </a:lnTo>
                  <a:lnTo>
                    <a:pt x="8079333" y="4978400"/>
                  </a:lnTo>
                  <a:lnTo>
                    <a:pt x="8272869" y="4978400"/>
                  </a:lnTo>
                  <a:lnTo>
                    <a:pt x="8308010" y="4991100"/>
                  </a:lnTo>
                  <a:lnTo>
                    <a:pt x="8340458" y="4991100"/>
                  </a:lnTo>
                  <a:lnTo>
                    <a:pt x="8370773" y="4978400"/>
                  </a:lnTo>
                  <a:lnTo>
                    <a:pt x="9167482" y="4978400"/>
                  </a:lnTo>
                  <a:lnTo>
                    <a:pt x="9165920" y="4965700"/>
                  </a:lnTo>
                  <a:lnTo>
                    <a:pt x="9164358" y="4953000"/>
                  </a:lnTo>
                  <a:lnTo>
                    <a:pt x="9162796" y="4940300"/>
                  </a:lnTo>
                  <a:lnTo>
                    <a:pt x="8480831" y="4940300"/>
                  </a:lnTo>
                  <a:lnTo>
                    <a:pt x="8425739" y="4953000"/>
                  </a:lnTo>
                  <a:lnTo>
                    <a:pt x="8236051" y="4953000"/>
                  </a:lnTo>
                  <a:lnTo>
                    <a:pt x="8194256" y="4940300"/>
                  </a:lnTo>
                  <a:lnTo>
                    <a:pt x="7585189" y="4940300"/>
                  </a:lnTo>
                  <a:lnTo>
                    <a:pt x="7548004" y="4953000"/>
                  </a:lnTo>
                  <a:lnTo>
                    <a:pt x="7211606" y="4953000"/>
                  </a:lnTo>
                  <a:lnTo>
                    <a:pt x="7162927" y="4940300"/>
                  </a:lnTo>
                  <a:lnTo>
                    <a:pt x="7074751" y="4940300"/>
                  </a:lnTo>
                  <a:lnTo>
                    <a:pt x="7056488" y="4927600"/>
                  </a:lnTo>
                  <a:lnTo>
                    <a:pt x="6942226" y="4927600"/>
                  </a:lnTo>
                  <a:lnTo>
                    <a:pt x="6925488" y="4940300"/>
                  </a:lnTo>
                  <a:lnTo>
                    <a:pt x="6416129" y="4940300"/>
                  </a:lnTo>
                  <a:lnTo>
                    <a:pt x="6329794" y="4953000"/>
                  </a:lnTo>
                  <a:lnTo>
                    <a:pt x="6288354" y="4953000"/>
                  </a:lnTo>
                  <a:lnTo>
                    <a:pt x="6248438" y="4940300"/>
                  </a:lnTo>
                  <a:lnTo>
                    <a:pt x="5815622" y="4940300"/>
                  </a:lnTo>
                  <a:lnTo>
                    <a:pt x="5776823" y="4953000"/>
                  </a:lnTo>
                  <a:lnTo>
                    <a:pt x="5312486" y="4953000"/>
                  </a:lnTo>
                  <a:lnTo>
                    <a:pt x="5286908" y="4940300"/>
                  </a:lnTo>
                  <a:lnTo>
                    <a:pt x="5236375" y="4940300"/>
                  </a:lnTo>
                  <a:lnTo>
                    <a:pt x="5212842" y="4927600"/>
                  </a:lnTo>
                  <a:lnTo>
                    <a:pt x="5109083" y="4927600"/>
                  </a:lnTo>
                  <a:lnTo>
                    <a:pt x="5069459" y="4940300"/>
                  </a:lnTo>
                  <a:lnTo>
                    <a:pt x="4550956" y="4940300"/>
                  </a:lnTo>
                  <a:lnTo>
                    <a:pt x="4508119" y="4953000"/>
                  </a:lnTo>
                  <a:lnTo>
                    <a:pt x="4361040" y="4953000"/>
                  </a:lnTo>
                  <a:lnTo>
                    <a:pt x="4305846" y="4940300"/>
                  </a:lnTo>
                  <a:lnTo>
                    <a:pt x="4206697" y="4940300"/>
                  </a:lnTo>
                  <a:lnTo>
                    <a:pt x="4169168" y="4927600"/>
                  </a:lnTo>
                  <a:lnTo>
                    <a:pt x="3745484" y="4927600"/>
                  </a:lnTo>
                  <a:lnTo>
                    <a:pt x="3703650" y="4940300"/>
                  </a:lnTo>
                  <a:lnTo>
                    <a:pt x="3664102" y="4940300"/>
                  </a:lnTo>
                  <a:lnTo>
                    <a:pt x="3628326" y="4953000"/>
                  </a:lnTo>
                  <a:lnTo>
                    <a:pt x="3415588" y="4953000"/>
                  </a:lnTo>
                  <a:lnTo>
                    <a:pt x="3380778" y="4940300"/>
                  </a:lnTo>
                  <a:lnTo>
                    <a:pt x="3280702" y="4940300"/>
                  </a:lnTo>
                  <a:lnTo>
                    <a:pt x="3253778" y="4953000"/>
                  </a:lnTo>
                  <a:lnTo>
                    <a:pt x="3100032" y="4953000"/>
                  </a:lnTo>
                  <a:lnTo>
                    <a:pt x="3078899" y="4940300"/>
                  </a:lnTo>
                  <a:lnTo>
                    <a:pt x="1330363" y="4940300"/>
                  </a:lnTo>
                  <a:lnTo>
                    <a:pt x="1307807" y="4953000"/>
                  </a:lnTo>
                  <a:lnTo>
                    <a:pt x="690143" y="4953000"/>
                  </a:lnTo>
                  <a:lnTo>
                    <a:pt x="635952" y="4940300"/>
                  </a:lnTo>
                  <a:lnTo>
                    <a:pt x="536752" y="4940300"/>
                  </a:lnTo>
                  <a:lnTo>
                    <a:pt x="493572" y="4927600"/>
                  </a:lnTo>
                  <a:lnTo>
                    <a:pt x="198412" y="4927600"/>
                  </a:lnTo>
                  <a:lnTo>
                    <a:pt x="166395" y="4940300"/>
                  </a:lnTo>
                  <a:lnTo>
                    <a:pt x="111760" y="4940300"/>
                  </a:lnTo>
                  <a:lnTo>
                    <a:pt x="111683" y="4851400"/>
                  </a:lnTo>
                  <a:lnTo>
                    <a:pt x="111125" y="4787900"/>
                  </a:lnTo>
                  <a:lnTo>
                    <a:pt x="110655" y="4749800"/>
                  </a:lnTo>
                  <a:lnTo>
                    <a:pt x="109651" y="4673600"/>
                  </a:lnTo>
                  <a:lnTo>
                    <a:pt x="108864" y="4610100"/>
                  </a:lnTo>
                  <a:lnTo>
                    <a:pt x="108661" y="4572000"/>
                  </a:lnTo>
                  <a:lnTo>
                    <a:pt x="108635" y="4533900"/>
                  </a:lnTo>
                  <a:lnTo>
                    <a:pt x="108851" y="4483100"/>
                  </a:lnTo>
                  <a:lnTo>
                    <a:pt x="109334" y="4445000"/>
                  </a:lnTo>
                  <a:lnTo>
                    <a:pt x="110147" y="4394200"/>
                  </a:lnTo>
                  <a:lnTo>
                    <a:pt x="111328" y="4356100"/>
                  </a:lnTo>
                  <a:lnTo>
                    <a:pt x="112293" y="4305300"/>
                  </a:lnTo>
                  <a:lnTo>
                    <a:pt x="112407" y="4279900"/>
                  </a:lnTo>
                  <a:lnTo>
                    <a:pt x="112407" y="4241800"/>
                  </a:lnTo>
                  <a:lnTo>
                    <a:pt x="112102" y="4203700"/>
                  </a:lnTo>
                  <a:lnTo>
                    <a:pt x="111188" y="4165600"/>
                  </a:lnTo>
                  <a:lnTo>
                    <a:pt x="109931" y="4127500"/>
                  </a:lnTo>
                  <a:lnTo>
                    <a:pt x="108458" y="4102100"/>
                  </a:lnTo>
                  <a:lnTo>
                    <a:pt x="106908" y="4064000"/>
                  </a:lnTo>
                  <a:lnTo>
                    <a:pt x="105422" y="4038600"/>
                  </a:lnTo>
                  <a:lnTo>
                    <a:pt x="104127" y="4000500"/>
                  </a:lnTo>
                  <a:lnTo>
                    <a:pt x="103162" y="3975100"/>
                  </a:lnTo>
                  <a:lnTo>
                    <a:pt x="102679" y="3924300"/>
                  </a:lnTo>
                  <a:lnTo>
                    <a:pt x="104940" y="3860800"/>
                  </a:lnTo>
                  <a:lnTo>
                    <a:pt x="107365" y="3835400"/>
                  </a:lnTo>
                  <a:lnTo>
                    <a:pt x="110985" y="3810000"/>
                  </a:lnTo>
                  <a:lnTo>
                    <a:pt x="114719" y="3771900"/>
                  </a:lnTo>
                  <a:lnTo>
                    <a:pt x="117170" y="3746500"/>
                  </a:lnTo>
                  <a:lnTo>
                    <a:pt x="118541" y="3670300"/>
                  </a:lnTo>
                  <a:lnTo>
                    <a:pt x="116687" y="3606800"/>
                  </a:lnTo>
                  <a:lnTo>
                    <a:pt x="113169" y="3543300"/>
                  </a:lnTo>
                  <a:lnTo>
                    <a:pt x="109474" y="3479800"/>
                  </a:lnTo>
                  <a:lnTo>
                    <a:pt x="107010" y="3403600"/>
                  </a:lnTo>
                  <a:lnTo>
                    <a:pt x="107137" y="3327400"/>
                  </a:lnTo>
                  <a:lnTo>
                    <a:pt x="108572" y="3302000"/>
                  </a:lnTo>
                  <a:lnTo>
                    <a:pt x="111213" y="3263900"/>
                  </a:lnTo>
                  <a:lnTo>
                    <a:pt x="114084" y="3225800"/>
                  </a:lnTo>
                  <a:lnTo>
                    <a:pt x="116014" y="3187700"/>
                  </a:lnTo>
                  <a:lnTo>
                    <a:pt x="117094" y="3149600"/>
                  </a:lnTo>
                  <a:lnTo>
                    <a:pt x="117449" y="3111500"/>
                  </a:lnTo>
                  <a:lnTo>
                    <a:pt x="117182" y="3086100"/>
                  </a:lnTo>
                  <a:lnTo>
                    <a:pt x="116459" y="3048000"/>
                  </a:lnTo>
                  <a:lnTo>
                    <a:pt x="114122" y="2997200"/>
                  </a:lnTo>
                  <a:lnTo>
                    <a:pt x="111455" y="2933700"/>
                  </a:lnTo>
                  <a:lnTo>
                    <a:pt x="109461" y="2882900"/>
                  </a:lnTo>
                  <a:lnTo>
                    <a:pt x="109016" y="2857500"/>
                  </a:lnTo>
                  <a:lnTo>
                    <a:pt x="109093" y="2819400"/>
                  </a:lnTo>
                  <a:lnTo>
                    <a:pt x="109804" y="2794000"/>
                  </a:lnTo>
                  <a:lnTo>
                    <a:pt x="111290" y="2755900"/>
                  </a:lnTo>
                  <a:lnTo>
                    <a:pt x="114642" y="2692400"/>
                  </a:lnTo>
                  <a:lnTo>
                    <a:pt x="116941" y="2616200"/>
                  </a:lnTo>
                  <a:lnTo>
                    <a:pt x="118224" y="2552700"/>
                  </a:lnTo>
                  <a:lnTo>
                    <a:pt x="118478" y="2489200"/>
                  </a:lnTo>
                  <a:lnTo>
                    <a:pt x="118414" y="2463800"/>
                  </a:lnTo>
                  <a:lnTo>
                    <a:pt x="117944" y="2413000"/>
                  </a:lnTo>
                  <a:lnTo>
                    <a:pt x="117322" y="2374900"/>
                  </a:lnTo>
                  <a:lnTo>
                    <a:pt x="116497" y="2336800"/>
                  </a:lnTo>
                  <a:lnTo>
                    <a:pt x="115481" y="2286000"/>
                  </a:lnTo>
                  <a:lnTo>
                    <a:pt x="114274" y="2247900"/>
                  </a:lnTo>
                  <a:lnTo>
                    <a:pt x="112877" y="2209800"/>
                  </a:lnTo>
                  <a:lnTo>
                    <a:pt x="111315" y="2159000"/>
                  </a:lnTo>
                  <a:lnTo>
                    <a:pt x="109855" y="2120900"/>
                  </a:lnTo>
                  <a:lnTo>
                    <a:pt x="108737" y="2070100"/>
                  </a:lnTo>
                  <a:lnTo>
                    <a:pt x="107924" y="2032000"/>
                  </a:lnTo>
                  <a:lnTo>
                    <a:pt x="107403" y="1993900"/>
                  </a:lnTo>
                  <a:lnTo>
                    <a:pt x="107099" y="1943100"/>
                  </a:lnTo>
                  <a:lnTo>
                    <a:pt x="107175" y="1892300"/>
                  </a:lnTo>
                  <a:lnTo>
                    <a:pt x="107454" y="1854200"/>
                  </a:lnTo>
                  <a:lnTo>
                    <a:pt x="108331" y="1790700"/>
                  </a:lnTo>
                  <a:lnTo>
                    <a:pt x="110528" y="1676400"/>
                  </a:lnTo>
                  <a:lnTo>
                    <a:pt x="111340" y="1612900"/>
                  </a:lnTo>
                  <a:lnTo>
                    <a:pt x="111048" y="1549400"/>
                  </a:lnTo>
                  <a:lnTo>
                    <a:pt x="109474" y="1485900"/>
                  </a:lnTo>
                  <a:lnTo>
                    <a:pt x="108419" y="1447800"/>
                  </a:lnTo>
                  <a:lnTo>
                    <a:pt x="107289" y="1422400"/>
                  </a:lnTo>
                  <a:lnTo>
                    <a:pt x="106210" y="1384300"/>
                  </a:lnTo>
                  <a:lnTo>
                    <a:pt x="105219" y="1346200"/>
                  </a:lnTo>
                  <a:lnTo>
                    <a:pt x="104432" y="1308100"/>
                  </a:lnTo>
                  <a:lnTo>
                    <a:pt x="103911" y="1270000"/>
                  </a:lnTo>
                  <a:lnTo>
                    <a:pt x="103746" y="1219200"/>
                  </a:lnTo>
                  <a:lnTo>
                    <a:pt x="104025" y="1181100"/>
                  </a:lnTo>
                  <a:lnTo>
                    <a:pt x="104838" y="1130300"/>
                  </a:lnTo>
                  <a:lnTo>
                    <a:pt x="106248" y="1079500"/>
                  </a:lnTo>
                  <a:lnTo>
                    <a:pt x="108356" y="1028700"/>
                  </a:lnTo>
                  <a:lnTo>
                    <a:pt x="111277" y="977900"/>
                  </a:lnTo>
                  <a:lnTo>
                    <a:pt x="116801" y="850900"/>
                  </a:lnTo>
                  <a:lnTo>
                    <a:pt x="120154" y="736600"/>
                  </a:lnTo>
                  <a:lnTo>
                    <a:pt x="121615" y="622300"/>
                  </a:lnTo>
                  <a:lnTo>
                    <a:pt x="121500" y="508000"/>
                  </a:lnTo>
                  <a:lnTo>
                    <a:pt x="120103" y="393700"/>
                  </a:lnTo>
                  <a:lnTo>
                    <a:pt x="117729" y="279400"/>
                  </a:lnTo>
                  <a:lnTo>
                    <a:pt x="116281" y="228600"/>
                  </a:lnTo>
                  <a:lnTo>
                    <a:pt x="114706" y="177800"/>
                  </a:lnTo>
                  <a:lnTo>
                    <a:pt x="113030" y="127000"/>
                  </a:lnTo>
                  <a:lnTo>
                    <a:pt x="99250" y="127000"/>
                  </a:lnTo>
                  <a:lnTo>
                    <a:pt x="132283" y="114300"/>
                  </a:lnTo>
                  <a:lnTo>
                    <a:pt x="380199" y="114300"/>
                  </a:lnTo>
                  <a:lnTo>
                    <a:pt x="469785" y="127000"/>
                  </a:lnTo>
                  <a:lnTo>
                    <a:pt x="840270" y="127000"/>
                  </a:lnTo>
                  <a:lnTo>
                    <a:pt x="907643" y="114300"/>
                  </a:lnTo>
                  <a:lnTo>
                    <a:pt x="1426832" y="114300"/>
                  </a:lnTo>
                  <a:lnTo>
                    <a:pt x="1488821" y="127000"/>
                  </a:lnTo>
                  <a:lnTo>
                    <a:pt x="1602105" y="127000"/>
                  </a:lnTo>
                  <a:lnTo>
                    <a:pt x="1626374" y="139700"/>
                  </a:lnTo>
                  <a:lnTo>
                    <a:pt x="1758480" y="139700"/>
                  </a:lnTo>
                  <a:lnTo>
                    <a:pt x="1785924" y="127000"/>
                  </a:lnTo>
                  <a:lnTo>
                    <a:pt x="2645346" y="127000"/>
                  </a:lnTo>
                  <a:lnTo>
                    <a:pt x="2744228" y="114300"/>
                  </a:lnTo>
                  <a:lnTo>
                    <a:pt x="3028645" y="114300"/>
                  </a:lnTo>
                  <a:lnTo>
                    <a:pt x="3069183" y="127000"/>
                  </a:lnTo>
                  <a:lnTo>
                    <a:pt x="3615626" y="127000"/>
                  </a:lnTo>
                  <a:lnTo>
                    <a:pt x="3697071" y="114300"/>
                  </a:lnTo>
                  <a:lnTo>
                    <a:pt x="4061879" y="114300"/>
                  </a:lnTo>
                  <a:lnTo>
                    <a:pt x="4122813" y="127000"/>
                  </a:lnTo>
                  <a:lnTo>
                    <a:pt x="5452465" y="127000"/>
                  </a:lnTo>
                  <a:lnTo>
                    <a:pt x="5540616" y="114300"/>
                  </a:lnTo>
                  <a:lnTo>
                    <a:pt x="5720334" y="114300"/>
                  </a:lnTo>
                  <a:lnTo>
                    <a:pt x="5811571" y="127000"/>
                  </a:lnTo>
                  <a:lnTo>
                    <a:pt x="6214796" y="127000"/>
                  </a:lnTo>
                  <a:lnTo>
                    <a:pt x="6251079" y="114300"/>
                  </a:lnTo>
                  <a:lnTo>
                    <a:pt x="6546786" y="114300"/>
                  </a:lnTo>
                  <a:lnTo>
                    <a:pt x="6578740" y="127000"/>
                  </a:lnTo>
                  <a:lnTo>
                    <a:pt x="7700861" y="127000"/>
                  </a:lnTo>
                  <a:lnTo>
                    <a:pt x="7738186" y="114300"/>
                  </a:lnTo>
                  <a:lnTo>
                    <a:pt x="8107896" y="114300"/>
                  </a:lnTo>
                  <a:lnTo>
                    <a:pt x="8138693" y="127000"/>
                  </a:lnTo>
                  <a:lnTo>
                    <a:pt x="8747239" y="127000"/>
                  </a:lnTo>
                  <a:lnTo>
                    <a:pt x="8829015" y="114300"/>
                  </a:lnTo>
                  <a:lnTo>
                    <a:pt x="9167787" y="114300"/>
                  </a:lnTo>
                  <a:lnTo>
                    <a:pt x="9172588" y="114300"/>
                  </a:lnTo>
                  <a:lnTo>
                    <a:pt x="9196248" y="127000"/>
                  </a:lnTo>
                  <a:lnTo>
                    <a:pt x="9167787" y="114300"/>
                  </a:lnTo>
                  <a:lnTo>
                    <a:pt x="9166238" y="152400"/>
                  </a:lnTo>
                  <a:lnTo>
                    <a:pt x="9165907" y="190500"/>
                  </a:lnTo>
                  <a:lnTo>
                    <a:pt x="9166568" y="228600"/>
                  </a:lnTo>
                  <a:lnTo>
                    <a:pt x="9169883" y="304800"/>
                  </a:lnTo>
                  <a:lnTo>
                    <a:pt x="9174404" y="381000"/>
                  </a:lnTo>
                  <a:lnTo>
                    <a:pt x="9178404" y="457200"/>
                  </a:lnTo>
                  <a:lnTo>
                    <a:pt x="9179687" y="495300"/>
                  </a:lnTo>
                  <a:lnTo>
                    <a:pt x="9180220" y="546100"/>
                  </a:lnTo>
                  <a:lnTo>
                    <a:pt x="9179814" y="584200"/>
                  </a:lnTo>
                  <a:lnTo>
                    <a:pt x="9178265" y="622300"/>
                  </a:lnTo>
                  <a:lnTo>
                    <a:pt x="9175369" y="660400"/>
                  </a:lnTo>
                  <a:lnTo>
                    <a:pt x="9170860" y="711200"/>
                  </a:lnTo>
                  <a:lnTo>
                    <a:pt x="9165793" y="762000"/>
                  </a:lnTo>
                  <a:lnTo>
                    <a:pt x="9161513" y="800100"/>
                  </a:lnTo>
                  <a:lnTo>
                    <a:pt x="9158021" y="838200"/>
                  </a:lnTo>
                  <a:lnTo>
                    <a:pt x="9155303" y="876300"/>
                  </a:lnTo>
                  <a:lnTo>
                    <a:pt x="9153322" y="914400"/>
                  </a:lnTo>
                  <a:lnTo>
                    <a:pt x="9152039" y="952500"/>
                  </a:lnTo>
                  <a:lnTo>
                    <a:pt x="9151518" y="1016000"/>
                  </a:lnTo>
                  <a:lnTo>
                    <a:pt x="9152204" y="1041400"/>
                  </a:lnTo>
                  <a:lnTo>
                    <a:pt x="9153449" y="1079500"/>
                  </a:lnTo>
                  <a:lnTo>
                    <a:pt x="9155227" y="1117600"/>
                  </a:lnTo>
                  <a:lnTo>
                    <a:pt x="9157500" y="1143000"/>
                  </a:lnTo>
                  <a:lnTo>
                    <a:pt x="9160218" y="1181100"/>
                  </a:lnTo>
                  <a:lnTo>
                    <a:pt x="9163355" y="1231900"/>
                  </a:lnTo>
                  <a:lnTo>
                    <a:pt x="9166873" y="1270000"/>
                  </a:lnTo>
                  <a:lnTo>
                    <a:pt x="9170746" y="1320800"/>
                  </a:lnTo>
                  <a:lnTo>
                    <a:pt x="9174493" y="1371600"/>
                  </a:lnTo>
                  <a:lnTo>
                    <a:pt x="9177706" y="1409700"/>
                  </a:lnTo>
                  <a:lnTo>
                    <a:pt x="9180398" y="1447800"/>
                  </a:lnTo>
                  <a:lnTo>
                    <a:pt x="9182570" y="1498600"/>
                  </a:lnTo>
                  <a:lnTo>
                    <a:pt x="9184234" y="1524000"/>
                  </a:lnTo>
                  <a:lnTo>
                    <a:pt x="9185402" y="1562100"/>
                  </a:lnTo>
                  <a:lnTo>
                    <a:pt x="9186075" y="1600200"/>
                  </a:lnTo>
                  <a:lnTo>
                    <a:pt x="9186253" y="1638300"/>
                  </a:lnTo>
                  <a:lnTo>
                    <a:pt x="9185186" y="1701800"/>
                  </a:lnTo>
                  <a:lnTo>
                    <a:pt x="9182240" y="1765300"/>
                  </a:lnTo>
                  <a:lnTo>
                    <a:pt x="9180081" y="1790700"/>
                  </a:lnTo>
                  <a:lnTo>
                    <a:pt x="9177452" y="1828800"/>
                  </a:lnTo>
                  <a:lnTo>
                    <a:pt x="9174353" y="1866900"/>
                  </a:lnTo>
                  <a:lnTo>
                    <a:pt x="9170797" y="1905000"/>
                  </a:lnTo>
                  <a:lnTo>
                    <a:pt x="9168994" y="1930400"/>
                  </a:lnTo>
                  <a:lnTo>
                    <a:pt x="9167317" y="1943100"/>
                  </a:lnTo>
                  <a:lnTo>
                    <a:pt x="9165806" y="1955800"/>
                  </a:lnTo>
                  <a:lnTo>
                    <a:pt x="9164447" y="1981200"/>
                  </a:lnTo>
                  <a:lnTo>
                    <a:pt x="9162186" y="2006600"/>
                  </a:lnTo>
                  <a:lnTo>
                    <a:pt x="9160485" y="2032000"/>
                  </a:lnTo>
                  <a:lnTo>
                    <a:pt x="9159316" y="2057400"/>
                  </a:lnTo>
                  <a:lnTo>
                    <a:pt x="9158643" y="2082800"/>
                  </a:lnTo>
                  <a:lnTo>
                    <a:pt x="9158440" y="2095500"/>
                  </a:lnTo>
                  <a:lnTo>
                    <a:pt x="9158668" y="2120900"/>
                  </a:lnTo>
                  <a:lnTo>
                    <a:pt x="9160243" y="2159000"/>
                  </a:lnTo>
                  <a:lnTo>
                    <a:pt x="9161501" y="2171700"/>
                  </a:lnTo>
                  <a:lnTo>
                    <a:pt x="9162999" y="2197100"/>
                  </a:lnTo>
                  <a:lnTo>
                    <a:pt x="9164701" y="2222500"/>
                  </a:lnTo>
                  <a:lnTo>
                    <a:pt x="9166568" y="2247900"/>
                  </a:lnTo>
                  <a:lnTo>
                    <a:pt x="9168574" y="2273300"/>
                  </a:lnTo>
                  <a:lnTo>
                    <a:pt x="9169616" y="2298700"/>
                  </a:lnTo>
                  <a:lnTo>
                    <a:pt x="9170657" y="2311400"/>
                  </a:lnTo>
                  <a:lnTo>
                    <a:pt x="9172486" y="2349500"/>
                  </a:lnTo>
                  <a:lnTo>
                    <a:pt x="9173756" y="2374900"/>
                  </a:lnTo>
                  <a:lnTo>
                    <a:pt x="9174543" y="2413000"/>
                  </a:lnTo>
                  <a:lnTo>
                    <a:pt x="9174912" y="2438400"/>
                  </a:lnTo>
                  <a:lnTo>
                    <a:pt x="9174924" y="2463800"/>
                  </a:lnTo>
                  <a:lnTo>
                    <a:pt x="9174658" y="2489200"/>
                  </a:lnTo>
                  <a:lnTo>
                    <a:pt x="9173515" y="2540000"/>
                  </a:lnTo>
                  <a:lnTo>
                    <a:pt x="9171991" y="2590800"/>
                  </a:lnTo>
                  <a:lnTo>
                    <a:pt x="9170632" y="2641600"/>
                  </a:lnTo>
                  <a:lnTo>
                    <a:pt x="9170187" y="2667000"/>
                  </a:lnTo>
                  <a:lnTo>
                    <a:pt x="9170098" y="2730500"/>
                  </a:lnTo>
                  <a:lnTo>
                    <a:pt x="9170594" y="2755900"/>
                  </a:lnTo>
                  <a:lnTo>
                    <a:pt x="9172448" y="2819400"/>
                  </a:lnTo>
                  <a:lnTo>
                    <a:pt x="9174810" y="2882900"/>
                  </a:lnTo>
                  <a:lnTo>
                    <a:pt x="9177160" y="2959100"/>
                  </a:lnTo>
                  <a:lnTo>
                    <a:pt x="9178976" y="3035300"/>
                  </a:lnTo>
                  <a:lnTo>
                    <a:pt x="9179750" y="3111500"/>
                  </a:lnTo>
                  <a:lnTo>
                    <a:pt x="9178976" y="3187700"/>
                  </a:lnTo>
                  <a:lnTo>
                    <a:pt x="9176144" y="3263900"/>
                  </a:lnTo>
                  <a:lnTo>
                    <a:pt x="9170695" y="3352800"/>
                  </a:lnTo>
                  <a:lnTo>
                    <a:pt x="9167749" y="3390900"/>
                  </a:lnTo>
                  <a:lnTo>
                    <a:pt x="9165844" y="3429000"/>
                  </a:lnTo>
                  <a:lnTo>
                    <a:pt x="9164879" y="3467100"/>
                  </a:lnTo>
                  <a:lnTo>
                    <a:pt x="9164701" y="3505200"/>
                  </a:lnTo>
                  <a:lnTo>
                    <a:pt x="9165171" y="3530600"/>
                  </a:lnTo>
                  <a:lnTo>
                    <a:pt x="9166149" y="3556000"/>
                  </a:lnTo>
                  <a:lnTo>
                    <a:pt x="9167457" y="3581400"/>
                  </a:lnTo>
                  <a:lnTo>
                    <a:pt x="9171915" y="3670300"/>
                  </a:lnTo>
                  <a:lnTo>
                    <a:pt x="9173096" y="3695700"/>
                  </a:lnTo>
                  <a:lnTo>
                    <a:pt x="9173896" y="3721100"/>
                  </a:lnTo>
                  <a:lnTo>
                    <a:pt x="9174201" y="3746500"/>
                  </a:lnTo>
                  <a:lnTo>
                    <a:pt x="9173858" y="3771900"/>
                  </a:lnTo>
                  <a:lnTo>
                    <a:pt x="9172740" y="3810000"/>
                  </a:lnTo>
                  <a:lnTo>
                    <a:pt x="9170670" y="3848100"/>
                  </a:lnTo>
                  <a:lnTo>
                    <a:pt x="9168244" y="3886200"/>
                  </a:lnTo>
                  <a:lnTo>
                    <a:pt x="9166212" y="3924300"/>
                  </a:lnTo>
                  <a:lnTo>
                    <a:pt x="9164574" y="3962400"/>
                  </a:lnTo>
                  <a:lnTo>
                    <a:pt x="9163317" y="3987800"/>
                  </a:lnTo>
                  <a:lnTo>
                    <a:pt x="9162415" y="4013200"/>
                  </a:lnTo>
                  <a:lnTo>
                    <a:pt x="9161856" y="4051300"/>
                  </a:lnTo>
                  <a:lnTo>
                    <a:pt x="9161742" y="4064000"/>
                  </a:lnTo>
                  <a:lnTo>
                    <a:pt x="9161691" y="4102100"/>
                  </a:lnTo>
                  <a:lnTo>
                    <a:pt x="9162644" y="4152900"/>
                  </a:lnTo>
                  <a:lnTo>
                    <a:pt x="9164587" y="4203700"/>
                  </a:lnTo>
                  <a:lnTo>
                    <a:pt x="9167317" y="4254500"/>
                  </a:lnTo>
                  <a:lnTo>
                    <a:pt x="9168930" y="4279900"/>
                  </a:lnTo>
                  <a:lnTo>
                    <a:pt x="9170670" y="4305300"/>
                  </a:lnTo>
                  <a:lnTo>
                    <a:pt x="9171419" y="4318000"/>
                  </a:lnTo>
                  <a:lnTo>
                    <a:pt x="9171953" y="4330700"/>
                  </a:lnTo>
                  <a:lnTo>
                    <a:pt x="9172296" y="4343400"/>
                  </a:lnTo>
                  <a:lnTo>
                    <a:pt x="9172346" y="4394200"/>
                  </a:lnTo>
                  <a:lnTo>
                    <a:pt x="9172296" y="4406900"/>
                  </a:lnTo>
                  <a:lnTo>
                    <a:pt x="9171597" y="4445000"/>
                  </a:lnTo>
                  <a:lnTo>
                    <a:pt x="9170479" y="4495800"/>
                  </a:lnTo>
                  <a:lnTo>
                    <a:pt x="9169082" y="4546600"/>
                  </a:lnTo>
                  <a:lnTo>
                    <a:pt x="9166034" y="4648200"/>
                  </a:lnTo>
                  <a:lnTo>
                    <a:pt x="9164637" y="4699000"/>
                  </a:lnTo>
                  <a:lnTo>
                    <a:pt x="9163533" y="4749800"/>
                  </a:lnTo>
                  <a:lnTo>
                    <a:pt x="9162847" y="4800600"/>
                  </a:lnTo>
                  <a:lnTo>
                    <a:pt x="9162720" y="4851400"/>
                  </a:lnTo>
                  <a:lnTo>
                    <a:pt x="9163304" y="4889500"/>
                  </a:lnTo>
                  <a:lnTo>
                    <a:pt x="9163914" y="4914900"/>
                  </a:lnTo>
                  <a:lnTo>
                    <a:pt x="9164764" y="4927600"/>
                  </a:lnTo>
                  <a:lnTo>
                    <a:pt x="9165882" y="4953000"/>
                  </a:lnTo>
                  <a:lnTo>
                    <a:pt x="9167292" y="4965700"/>
                  </a:lnTo>
                  <a:lnTo>
                    <a:pt x="9168168" y="4978400"/>
                  </a:lnTo>
                  <a:lnTo>
                    <a:pt x="9203030" y="4978400"/>
                  </a:lnTo>
                  <a:lnTo>
                    <a:pt x="9201379" y="4965700"/>
                  </a:lnTo>
                  <a:lnTo>
                    <a:pt x="9200020" y="4953000"/>
                  </a:lnTo>
                  <a:lnTo>
                    <a:pt x="9198940" y="4927600"/>
                  </a:lnTo>
                  <a:lnTo>
                    <a:pt x="9198115" y="4914900"/>
                  </a:lnTo>
                  <a:lnTo>
                    <a:pt x="9197518" y="4889500"/>
                  </a:lnTo>
                  <a:lnTo>
                    <a:pt x="9196934" y="4851400"/>
                  </a:lnTo>
                  <a:lnTo>
                    <a:pt x="9197061" y="4800600"/>
                  </a:lnTo>
                  <a:lnTo>
                    <a:pt x="9197746" y="4749800"/>
                  </a:lnTo>
                  <a:lnTo>
                    <a:pt x="9198851" y="4699000"/>
                  </a:lnTo>
                  <a:lnTo>
                    <a:pt x="9200236" y="4648200"/>
                  </a:lnTo>
                  <a:lnTo>
                    <a:pt x="9203284" y="4546600"/>
                  </a:lnTo>
                  <a:lnTo>
                    <a:pt x="9204681" y="4495800"/>
                  </a:lnTo>
                  <a:lnTo>
                    <a:pt x="9205798" y="4457700"/>
                  </a:lnTo>
                  <a:lnTo>
                    <a:pt x="9206509" y="4406900"/>
                  </a:lnTo>
                  <a:lnTo>
                    <a:pt x="9206573" y="4394200"/>
                  </a:lnTo>
                  <a:lnTo>
                    <a:pt x="9206509" y="4343400"/>
                  </a:lnTo>
                  <a:lnTo>
                    <a:pt x="9206154" y="4330700"/>
                  </a:lnTo>
                  <a:lnTo>
                    <a:pt x="9205608" y="4318000"/>
                  </a:lnTo>
                  <a:lnTo>
                    <a:pt x="9204833" y="4305300"/>
                  </a:lnTo>
                  <a:lnTo>
                    <a:pt x="9203080" y="4267200"/>
                  </a:lnTo>
                  <a:lnTo>
                    <a:pt x="9201480" y="4241800"/>
                  </a:lnTo>
                  <a:lnTo>
                    <a:pt x="9198762" y="4191000"/>
                  </a:lnTo>
                  <a:lnTo>
                    <a:pt x="9196857" y="4152900"/>
                  </a:lnTo>
                  <a:lnTo>
                    <a:pt x="9195905" y="4102100"/>
                  </a:lnTo>
                  <a:lnTo>
                    <a:pt x="9195956" y="4064000"/>
                  </a:lnTo>
                  <a:lnTo>
                    <a:pt x="9196070" y="4051300"/>
                  </a:lnTo>
                  <a:lnTo>
                    <a:pt x="9196629" y="4013200"/>
                  </a:lnTo>
                  <a:lnTo>
                    <a:pt x="9197518" y="3987800"/>
                  </a:lnTo>
                  <a:lnTo>
                    <a:pt x="9198762" y="3962400"/>
                  </a:lnTo>
                  <a:lnTo>
                    <a:pt x="9200388" y="3924300"/>
                  </a:lnTo>
                  <a:lnTo>
                    <a:pt x="9202407" y="3886200"/>
                  </a:lnTo>
                  <a:lnTo>
                    <a:pt x="9204833" y="3848100"/>
                  </a:lnTo>
                  <a:lnTo>
                    <a:pt x="9206928" y="3810000"/>
                  </a:lnTo>
                  <a:lnTo>
                    <a:pt x="9208071" y="3771900"/>
                  </a:lnTo>
                  <a:lnTo>
                    <a:pt x="9208427" y="3746500"/>
                  </a:lnTo>
                  <a:lnTo>
                    <a:pt x="9208122" y="3721100"/>
                  </a:lnTo>
                  <a:lnTo>
                    <a:pt x="9207297" y="3683000"/>
                  </a:lnTo>
                  <a:lnTo>
                    <a:pt x="9206090" y="3657600"/>
                  </a:lnTo>
                  <a:lnTo>
                    <a:pt x="9201633" y="3581400"/>
                  </a:lnTo>
                  <a:lnTo>
                    <a:pt x="9200337" y="3556000"/>
                  </a:lnTo>
                  <a:lnTo>
                    <a:pt x="9199385" y="3530600"/>
                  </a:lnTo>
                  <a:lnTo>
                    <a:pt x="9198915" y="3505200"/>
                  </a:lnTo>
                  <a:lnTo>
                    <a:pt x="9199093" y="3467100"/>
                  </a:lnTo>
                  <a:lnTo>
                    <a:pt x="9200045" y="3429000"/>
                  </a:lnTo>
                  <a:lnTo>
                    <a:pt x="9201912" y="3390900"/>
                  </a:lnTo>
                  <a:lnTo>
                    <a:pt x="9204833" y="3352800"/>
                  </a:lnTo>
                  <a:lnTo>
                    <a:pt x="9210319" y="3263900"/>
                  </a:lnTo>
                  <a:lnTo>
                    <a:pt x="9213190" y="3187700"/>
                  </a:lnTo>
                  <a:lnTo>
                    <a:pt x="9213964" y="3111500"/>
                  </a:lnTo>
                  <a:lnTo>
                    <a:pt x="9213190" y="3035300"/>
                  </a:lnTo>
                  <a:lnTo>
                    <a:pt x="9211361" y="2959100"/>
                  </a:lnTo>
                  <a:lnTo>
                    <a:pt x="9209011" y="2882900"/>
                  </a:lnTo>
                  <a:lnTo>
                    <a:pt x="9206649" y="2819400"/>
                  </a:lnTo>
                  <a:lnTo>
                    <a:pt x="9204808" y="2755900"/>
                  </a:lnTo>
                  <a:lnTo>
                    <a:pt x="9204312" y="2730500"/>
                  </a:lnTo>
                  <a:lnTo>
                    <a:pt x="9204401" y="2667000"/>
                  </a:lnTo>
                  <a:lnTo>
                    <a:pt x="9204846" y="2641600"/>
                  </a:lnTo>
                  <a:lnTo>
                    <a:pt x="9206205" y="2590800"/>
                  </a:lnTo>
                  <a:lnTo>
                    <a:pt x="9207716" y="2540000"/>
                  </a:lnTo>
                  <a:lnTo>
                    <a:pt x="9208872" y="2489200"/>
                  </a:lnTo>
                  <a:lnTo>
                    <a:pt x="9209151" y="2463800"/>
                  </a:lnTo>
                  <a:lnTo>
                    <a:pt x="9209126" y="2438400"/>
                  </a:lnTo>
                  <a:lnTo>
                    <a:pt x="9208757" y="2413000"/>
                  </a:lnTo>
                  <a:lnTo>
                    <a:pt x="9207957" y="2374900"/>
                  </a:lnTo>
                  <a:lnTo>
                    <a:pt x="9206674" y="2349500"/>
                  </a:lnTo>
                  <a:lnTo>
                    <a:pt x="9204833" y="2311400"/>
                  </a:lnTo>
                  <a:lnTo>
                    <a:pt x="9203766" y="2298700"/>
                  </a:lnTo>
                  <a:lnTo>
                    <a:pt x="9202712" y="2273300"/>
                  </a:lnTo>
                  <a:lnTo>
                    <a:pt x="9200705" y="2247900"/>
                  </a:lnTo>
                  <a:lnTo>
                    <a:pt x="9198839" y="2222500"/>
                  </a:lnTo>
                  <a:lnTo>
                    <a:pt x="9197137" y="2197100"/>
                  </a:lnTo>
                  <a:lnTo>
                    <a:pt x="9195651" y="2171700"/>
                  </a:lnTo>
                  <a:lnTo>
                    <a:pt x="9194419" y="2159000"/>
                  </a:lnTo>
                  <a:lnTo>
                    <a:pt x="9192882" y="2120900"/>
                  </a:lnTo>
                  <a:lnTo>
                    <a:pt x="9192654" y="2095500"/>
                  </a:lnTo>
                  <a:lnTo>
                    <a:pt x="9192857" y="2082800"/>
                  </a:lnTo>
                  <a:lnTo>
                    <a:pt x="9194648" y="2032000"/>
                  </a:lnTo>
                  <a:lnTo>
                    <a:pt x="9198559" y="1981200"/>
                  </a:lnTo>
                  <a:lnTo>
                    <a:pt x="9199905" y="1968500"/>
                  </a:lnTo>
                  <a:lnTo>
                    <a:pt x="9201404" y="1943100"/>
                  </a:lnTo>
                  <a:lnTo>
                    <a:pt x="9203055" y="1930400"/>
                  </a:lnTo>
                  <a:lnTo>
                    <a:pt x="9204871" y="1905000"/>
                  </a:lnTo>
                  <a:lnTo>
                    <a:pt x="9208440" y="1866900"/>
                  </a:lnTo>
                  <a:lnTo>
                    <a:pt x="9211564" y="1828800"/>
                  </a:lnTo>
                  <a:lnTo>
                    <a:pt x="9214218" y="1803400"/>
                  </a:lnTo>
                  <a:lnTo>
                    <a:pt x="9216403" y="1765300"/>
                  </a:lnTo>
                  <a:lnTo>
                    <a:pt x="9219387" y="1701800"/>
                  </a:lnTo>
                  <a:lnTo>
                    <a:pt x="9220479" y="1638300"/>
                  </a:lnTo>
                  <a:close/>
                </a:path>
                <a:path w="9289415" h="5054600">
                  <a:moveTo>
                    <a:pt x="9288920" y="1638300"/>
                  </a:moveTo>
                  <a:lnTo>
                    <a:pt x="9288716" y="1600200"/>
                  </a:lnTo>
                  <a:lnTo>
                    <a:pt x="9288031" y="1562100"/>
                  </a:lnTo>
                  <a:lnTo>
                    <a:pt x="9286824" y="1524000"/>
                  </a:lnTo>
                  <a:lnTo>
                    <a:pt x="9285110" y="1485900"/>
                  </a:lnTo>
                  <a:lnTo>
                    <a:pt x="9282874" y="1447800"/>
                  </a:lnTo>
                  <a:lnTo>
                    <a:pt x="9280131" y="1409700"/>
                  </a:lnTo>
                  <a:lnTo>
                    <a:pt x="9276867" y="1358900"/>
                  </a:lnTo>
                  <a:lnTo>
                    <a:pt x="9273070" y="1308100"/>
                  </a:lnTo>
                  <a:lnTo>
                    <a:pt x="9269209" y="1257300"/>
                  </a:lnTo>
                  <a:lnTo>
                    <a:pt x="9265704" y="1219200"/>
                  </a:lnTo>
                  <a:lnTo>
                    <a:pt x="9262593" y="1181100"/>
                  </a:lnTo>
                  <a:lnTo>
                    <a:pt x="9259926" y="1143000"/>
                  </a:lnTo>
                  <a:lnTo>
                    <a:pt x="9257716" y="1104900"/>
                  </a:lnTo>
                  <a:lnTo>
                    <a:pt x="9256001" y="1066800"/>
                  </a:lnTo>
                  <a:lnTo>
                    <a:pt x="9254820" y="1041400"/>
                  </a:lnTo>
                  <a:lnTo>
                    <a:pt x="9254693" y="1036320"/>
                  </a:lnTo>
                  <a:lnTo>
                    <a:pt x="9254693" y="1638300"/>
                  </a:lnTo>
                  <a:lnTo>
                    <a:pt x="9253601" y="1701800"/>
                  </a:lnTo>
                  <a:lnTo>
                    <a:pt x="9250578" y="1765300"/>
                  </a:lnTo>
                  <a:lnTo>
                    <a:pt x="9248356" y="1803400"/>
                  </a:lnTo>
                  <a:lnTo>
                    <a:pt x="9245676" y="1841500"/>
                  </a:lnTo>
                  <a:lnTo>
                    <a:pt x="9242527" y="1866900"/>
                  </a:lnTo>
                  <a:lnTo>
                    <a:pt x="9238945" y="1917700"/>
                  </a:lnTo>
                  <a:lnTo>
                    <a:pt x="9237129" y="1930400"/>
                  </a:lnTo>
                  <a:lnTo>
                    <a:pt x="9235478" y="1943100"/>
                  </a:lnTo>
                  <a:lnTo>
                    <a:pt x="9233992" y="1968500"/>
                  </a:lnTo>
                  <a:lnTo>
                    <a:pt x="9232671" y="1981200"/>
                  </a:lnTo>
                  <a:lnTo>
                    <a:pt x="9228823" y="2032000"/>
                  </a:lnTo>
                  <a:lnTo>
                    <a:pt x="9227071" y="2082800"/>
                  </a:lnTo>
                  <a:lnTo>
                    <a:pt x="9226880" y="2095500"/>
                  </a:lnTo>
                  <a:lnTo>
                    <a:pt x="9227096" y="2120900"/>
                  </a:lnTo>
                  <a:lnTo>
                    <a:pt x="9228595" y="2146300"/>
                  </a:lnTo>
                  <a:lnTo>
                    <a:pt x="9229801" y="2171700"/>
                  </a:lnTo>
                  <a:lnTo>
                    <a:pt x="9232963" y="2222500"/>
                  </a:lnTo>
                  <a:lnTo>
                    <a:pt x="9236862" y="2273300"/>
                  </a:lnTo>
                  <a:lnTo>
                    <a:pt x="9237916" y="2286000"/>
                  </a:lnTo>
                  <a:lnTo>
                    <a:pt x="9238996" y="2311400"/>
                  </a:lnTo>
                  <a:lnTo>
                    <a:pt x="9240863" y="2349500"/>
                  </a:lnTo>
                  <a:lnTo>
                    <a:pt x="9242158" y="2374900"/>
                  </a:lnTo>
                  <a:lnTo>
                    <a:pt x="9242971" y="2413000"/>
                  </a:lnTo>
                  <a:lnTo>
                    <a:pt x="9243352" y="2438400"/>
                  </a:lnTo>
                  <a:lnTo>
                    <a:pt x="9243365" y="2463800"/>
                  </a:lnTo>
                  <a:lnTo>
                    <a:pt x="9243085" y="2489200"/>
                  </a:lnTo>
                  <a:lnTo>
                    <a:pt x="9241930" y="2540000"/>
                  </a:lnTo>
                  <a:lnTo>
                    <a:pt x="9240406" y="2590800"/>
                  </a:lnTo>
                  <a:lnTo>
                    <a:pt x="9239059" y="2641600"/>
                  </a:lnTo>
                  <a:lnTo>
                    <a:pt x="9238615" y="2667000"/>
                  </a:lnTo>
                  <a:lnTo>
                    <a:pt x="9238526" y="2730500"/>
                  </a:lnTo>
                  <a:lnTo>
                    <a:pt x="9239021" y="2755900"/>
                  </a:lnTo>
                  <a:lnTo>
                    <a:pt x="9240850" y="2819400"/>
                  </a:lnTo>
                  <a:lnTo>
                    <a:pt x="9243200" y="2882900"/>
                  </a:lnTo>
                  <a:lnTo>
                    <a:pt x="9245562" y="2959100"/>
                  </a:lnTo>
                  <a:lnTo>
                    <a:pt x="9247403" y="3035300"/>
                  </a:lnTo>
                  <a:lnTo>
                    <a:pt x="9248191" y="3111500"/>
                  </a:lnTo>
                  <a:lnTo>
                    <a:pt x="9247403" y="3187700"/>
                  </a:lnTo>
                  <a:lnTo>
                    <a:pt x="9244495" y="3263900"/>
                  </a:lnTo>
                  <a:lnTo>
                    <a:pt x="9238983" y="3352800"/>
                  </a:lnTo>
                  <a:lnTo>
                    <a:pt x="9236075" y="3390900"/>
                  </a:lnTo>
                  <a:lnTo>
                    <a:pt x="9234233" y="3429000"/>
                  </a:lnTo>
                  <a:lnTo>
                    <a:pt x="9233306" y="3467100"/>
                  </a:lnTo>
                  <a:lnTo>
                    <a:pt x="9233141" y="3505200"/>
                  </a:lnTo>
                  <a:lnTo>
                    <a:pt x="9233598" y="3530600"/>
                  </a:lnTo>
                  <a:lnTo>
                    <a:pt x="9234526" y="3556000"/>
                  </a:lnTo>
                  <a:lnTo>
                    <a:pt x="9235808" y="3581400"/>
                  </a:lnTo>
                  <a:lnTo>
                    <a:pt x="9240266" y="3657600"/>
                  </a:lnTo>
                  <a:lnTo>
                    <a:pt x="9241485" y="3683000"/>
                  </a:lnTo>
                  <a:lnTo>
                    <a:pt x="9242323" y="3721100"/>
                  </a:lnTo>
                  <a:lnTo>
                    <a:pt x="9242641" y="3746500"/>
                  </a:lnTo>
                  <a:lnTo>
                    <a:pt x="9242285" y="3784600"/>
                  </a:lnTo>
                  <a:lnTo>
                    <a:pt x="9241117" y="3810000"/>
                  </a:lnTo>
                  <a:lnTo>
                    <a:pt x="9238983" y="3848100"/>
                  </a:lnTo>
                  <a:lnTo>
                    <a:pt x="9236570" y="3886200"/>
                  </a:lnTo>
                  <a:lnTo>
                    <a:pt x="9234564" y="3924300"/>
                  </a:lnTo>
                  <a:lnTo>
                    <a:pt x="9232951" y="3962400"/>
                  </a:lnTo>
                  <a:lnTo>
                    <a:pt x="9231719" y="3987800"/>
                  </a:lnTo>
                  <a:lnTo>
                    <a:pt x="9230843" y="4013200"/>
                  </a:lnTo>
                  <a:lnTo>
                    <a:pt x="9230296" y="4051300"/>
                  </a:lnTo>
                  <a:lnTo>
                    <a:pt x="9230169" y="4064000"/>
                  </a:lnTo>
                  <a:lnTo>
                    <a:pt x="9230119" y="4102100"/>
                  </a:lnTo>
                  <a:lnTo>
                    <a:pt x="9231058" y="4152900"/>
                  </a:lnTo>
                  <a:lnTo>
                    <a:pt x="9232951" y="4191000"/>
                  </a:lnTo>
                  <a:lnTo>
                    <a:pt x="9235643" y="4241800"/>
                  </a:lnTo>
                  <a:lnTo>
                    <a:pt x="9237243" y="4267200"/>
                  </a:lnTo>
                  <a:lnTo>
                    <a:pt x="9238996" y="4292600"/>
                  </a:lnTo>
                  <a:lnTo>
                    <a:pt x="9239796" y="4318000"/>
                  </a:lnTo>
                  <a:lnTo>
                    <a:pt x="9240368" y="4330700"/>
                  </a:lnTo>
                  <a:lnTo>
                    <a:pt x="9240723" y="4343400"/>
                  </a:lnTo>
                  <a:lnTo>
                    <a:pt x="9240787" y="4394200"/>
                  </a:lnTo>
                  <a:lnTo>
                    <a:pt x="9240736" y="4406900"/>
                  </a:lnTo>
                  <a:lnTo>
                    <a:pt x="9240012" y="4457700"/>
                  </a:lnTo>
                  <a:lnTo>
                    <a:pt x="9238894" y="4495800"/>
                  </a:lnTo>
                  <a:lnTo>
                    <a:pt x="9237497" y="4546600"/>
                  </a:lnTo>
                  <a:lnTo>
                    <a:pt x="9234437" y="4648200"/>
                  </a:lnTo>
                  <a:lnTo>
                    <a:pt x="9233052" y="4699000"/>
                  </a:lnTo>
                  <a:lnTo>
                    <a:pt x="9231960" y="4749800"/>
                  </a:lnTo>
                  <a:lnTo>
                    <a:pt x="9231274" y="4800600"/>
                  </a:lnTo>
                  <a:lnTo>
                    <a:pt x="9231160" y="4851400"/>
                  </a:lnTo>
                  <a:lnTo>
                    <a:pt x="9231732" y="4889500"/>
                  </a:lnTo>
                  <a:lnTo>
                    <a:pt x="9232316" y="4914900"/>
                  </a:lnTo>
                  <a:lnTo>
                    <a:pt x="9233116" y="4927600"/>
                  </a:lnTo>
                  <a:lnTo>
                    <a:pt x="9234157" y="4953000"/>
                  </a:lnTo>
                  <a:lnTo>
                    <a:pt x="9235453" y="4965700"/>
                  </a:lnTo>
                  <a:lnTo>
                    <a:pt x="9241612" y="5016500"/>
                  </a:lnTo>
                  <a:lnTo>
                    <a:pt x="9196718" y="5016500"/>
                  </a:lnTo>
                  <a:lnTo>
                    <a:pt x="9171000" y="5003800"/>
                  </a:lnTo>
                  <a:lnTo>
                    <a:pt x="9085682" y="5003800"/>
                  </a:lnTo>
                  <a:lnTo>
                    <a:pt x="9054630" y="5016500"/>
                  </a:lnTo>
                  <a:lnTo>
                    <a:pt x="8642604" y="5016500"/>
                  </a:lnTo>
                  <a:lnTo>
                    <a:pt x="8606282" y="5003800"/>
                  </a:lnTo>
                  <a:lnTo>
                    <a:pt x="8572881" y="5016500"/>
                  </a:lnTo>
                  <a:lnTo>
                    <a:pt x="8166875" y="5016500"/>
                  </a:lnTo>
                  <a:lnTo>
                    <a:pt x="8119034" y="5003800"/>
                  </a:lnTo>
                  <a:lnTo>
                    <a:pt x="7930718" y="5003800"/>
                  </a:lnTo>
                  <a:lnTo>
                    <a:pt x="7905343" y="5016500"/>
                  </a:lnTo>
                  <a:lnTo>
                    <a:pt x="7787424" y="5016500"/>
                  </a:lnTo>
                  <a:lnTo>
                    <a:pt x="7756703" y="5003800"/>
                  </a:lnTo>
                  <a:lnTo>
                    <a:pt x="7725334" y="5003800"/>
                  </a:lnTo>
                  <a:lnTo>
                    <a:pt x="7659179" y="5016500"/>
                  </a:lnTo>
                  <a:lnTo>
                    <a:pt x="7156082" y="5016500"/>
                  </a:lnTo>
                  <a:lnTo>
                    <a:pt x="7131761" y="5003800"/>
                  </a:lnTo>
                  <a:lnTo>
                    <a:pt x="6895008" y="5003800"/>
                  </a:lnTo>
                  <a:lnTo>
                    <a:pt x="6880885" y="5016500"/>
                  </a:lnTo>
                  <a:lnTo>
                    <a:pt x="6801244" y="5016500"/>
                  </a:lnTo>
                  <a:lnTo>
                    <a:pt x="6773316" y="5003800"/>
                  </a:lnTo>
                  <a:lnTo>
                    <a:pt x="6670929" y="5003800"/>
                  </a:lnTo>
                  <a:lnTo>
                    <a:pt x="6631813" y="5016500"/>
                  </a:lnTo>
                  <a:lnTo>
                    <a:pt x="6170460" y="5016500"/>
                  </a:lnTo>
                  <a:lnTo>
                    <a:pt x="6153353" y="5003800"/>
                  </a:lnTo>
                  <a:lnTo>
                    <a:pt x="5959843" y="5003800"/>
                  </a:lnTo>
                  <a:lnTo>
                    <a:pt x="5945136" y="5016500"/>
                  </a:lnTo>
                  <a:lnTo>
                    <a:pt x="5647525" y="5016500"/>
                  </a:lnTo>
                  <a:lnTo>
                    <a:pt x="5600446" y="5029200"/>
                  </a:lnTo>
                  <a:lnTo>
                    <a:pt x="5416499" y="5029200"/>
                  </a:lnTo>
                  <a:lnTo>
                    <a:pt x="5375173" y="5016500"/>
                  </a:lnTo>
                  <a:lnTo>
                    <a:pt x="5273573" y="5016500"/>
                  </a:lnTo>
                  <a:lnTo>
                    <a:pt x="5249151" y="5003800"/>
                  </a:lnTo>
                  <a:lnTo>
                    <a:pt x="5007851" y="5003800"/>
                  </a:lnTo>
                  <a:lnTo>
                    <a:pt x="4981448" y="5016500"/>
                  </a:lnTo>
                  <a:lnTo>
                    <a:pt x="4299953" y="5016500"/>
                  </a:lnTo>
                  <a:lnTo>
                    <a:pt x="4269473" y="5003800"/>
                  </a:lnTo>
                  <a:lnTo>
                    <a:pt x="4126484" y="5003800"/>
                  </a:lnTo>
                  <a:lnTo>
                    <a:pt x="4086656" y="4991100"/>
                  </a:lnTo>
                  <a:lnTo>
                    <a:pt x="3834041" y="4991100"/>
                  </a:lnTo>
                  <a:lnTo>
                    <a:pt x="3751338" y="5003800"/>
                  </a:lnTo>
                  <a:lnTo>
                    <a:pt x="3711714" y="5003800"/>
                  </a:lnTo>
                  <a:lnTo>
                    <a:pt x="3673132" y="5016500"/>
                  </a:lnTo>
                  <a:lnTo>
                    <a:pt x="3541471" y="5016500"/>
                  </a:lnTo>
                  <a:lnTo>
                    <a:pt x="3514648" y="5029200"/>
                  </a:lnTo>
                  <a:lnTo>
                    <a:pt x="3489896" y="5016500"/>
                  </a:lnTo>
                  <a:lnTo>
                    <a:pt x="3375190" y="5016500"/>
                  </a:lnTo>
                  <a:lnTo>
                    <a:pt x="3345167" y="5003800"/>
                  </a:lnTo>
                  <a:lnTo>
                    <a:pt x="3331159" y="5003800"/>
                  </a:lnTo>
                  <a:lnTo>
                    <a:pt x="3316757" y="5016500"/>
                  </a:lnTo>
                  <a:lnTo>
                    <a:pt x="3049651" y="5016500"/>
                  </a:lnTo>
                  <a:lnTo>
                    <a:pt x="3001518" y="5003800"/>
                  </a:lnTo>
                  <a:lnTo>
                    <a:pt x="2731414" y="5003800"/>
                  </a:lnTo>
                  <a:lnTo>
                    <a:pt x="2713151" y="5016500"/>
                  </a:lnTo>
                  <a:lnTo>
                    <a:pt x="2124735" y="5016500"/>
                  </a:lnTo>
                  <a:lnTo>
                    <a:pt x="2058847" y="5003800"/>
                  </a:lnTo>
                  <a:lnTo>
                    <a:pt x="1789607" y="5003800"/>
                  </a:lnTo>
                  <a:lnTo>
                    <a:pt x="1709508" y="5016500"/>
                  </a:lnTo>
                  <a:lnTo>
                    <a:pt x="1500784" y="5016500"/>
                  </a:lnTo>
                  <a:lnTo>
                    <a:pt x="1461135" y="5003800"/>
                  </a:lnTo>
                  <a:lnTo>
                    <a:pt x="1383372" y="5003800"/>
                  </a:lnTo>
                  <a:lnTo>
                    <a:pt x="1347495" y="5016500"/>
                  </a:lnTo>
                  <a:lnTo>
                    <a:pt x="1210729" y="5016500"/>
                  </a:lnTo>
                  <a:lnTo>
                    <a:pt x="1167828" y="5029200"/>
                  </a:lnTo>
                  <a:lnTo>
                    <a:pt x="854659" y="5029200"/>
                  </a:lnTo>
                  <a:lnTo>
                    <a:pt x="741197" y="5016500"/>
                  </a:lnTo>
                  <a:lnTo>
                    <a:pt x="629729" y="5016500"/>
                  </a:lnTo>
                  <a:lnTo>
                    <a:pt x="603250" y="5003800"/>
                  </a:lnTo>
                  <a:lnTo>
                    <a:pt x="489064" y="5003800"/>
                  </a:lnTo>
                  <a:lnTo>
                    <a:pt x="450316" y="4991100"/>
                  </a:lnTo>
                  <a:lnTo>
                    <a:pt x="262661" y="4991100"/>
                  </a:lnTo>
                  <a:lnTo>
                    <a:pt x="233489" y="5003800"/>
                  </a:lnTo>
                  <a:lnTo>
                    <a:pt x="101066" y="5003800"/>
                  </a:lnTo>
                  <a:lnTo>
                    <a:pt x="42748" y="5016500"/>
                  </a:lnTo>
                  <a:lnTo>
                    <a:pt x="43294" y="4953000"/>
                  </a:lnTo>
                  <a:lnTo>
                    <a:pt x="43395" y="4914900"/>
                  </a:lnTo>
                  <a:lnTo>
                    <a:pt x="43332" y="4864100"/>
                  </a:lnTo>
                  <a:lnTo>
                    <a:pt x="43078" y="4826000"/>
                  </a:lnTo>
                  <a:lnTo>
                    <a:pt x="42697" y="4787900"/>
                  </a:lnTo>
                  <a:lnTo>
                    <a:pt x="42227" y="4749800"/>
                  </a:lnTo>
                  <a:lnTo>
                    <a:pt x="41224" y="4673600"/>
                  </a:lnTo>
                  <a:lnTo>
                    <a:pt x="40424" y="4610100"/>
                  </a:lnTo>
                  <a:lnTo>
                    <a:pt x="40220" y="4572000"/>
                  </a:lnTo>
                  <a:lnTo>
                    <a:pt x="40195" y="4533900"/>
                  </a:lnTo>
                  <a:lnTo>
                    <a:pt x="40411" y="4483100"/>
                  </a:lnTo>
                  <a:lnTo>
                    <a:pt x="40906" y="4445000"/>
                  </a:lnTo>
                  <a:lnTo>
                    <a:pt x="41719" y="4394200"/>
                  </a:lnTo>
                  <a:lnTo>
                    <a:pt x="42900" y="4343400"/>
                  </a:lnTo>
                  <a:lnTo>
                    <a:pt x="43865" y="4292600"/>
                  </a:lnTo>
                  <a:lnTo>
                    <a:pt x="44069" y="4254500"/>
                  </a:lnTo>
                  <a:lnTo>
                    <a:pt x="43662" y="4216400"/>
                  </a:lnTo>
                  <a:lnTo>
                    <a:pt x="42773" y="4165600"/>
                  </a:lnTo>
                  <a:lnTo>
                    <a:pt x="41541" y="4140200"/>
                  </a:lnTo>
                  <a:lnTo>
                    <a:pt x="40093" y="4102100"/>
                  </a:lnTo>
                  <a:lnTo>
                    <a:pt x="38544" y="4064000"/>
                  </a:lnTo>
                  <a:lnTo>
                    <a:pt x="37058" y="4038600"/>
                  </a:lnTo>
                  <a:lnTo>
                    <a:pt x="35737" y="4000500"/>
                  </a:lnTo>
                  <a:lnTo>
                    <a:pt x="34734" y="3975100"/>
                  </a:lnTo>
                  <a:lnTo>
                    <a:pt x="34226" y="3924300"/>
                  </a:lnTo>
                  <a:lnTo>
                    <a:pt x="36626" y="3860800"/>
                  </a:lnTo>
                  <a:lnTo>
                    <a:pt x="39281" y="3835400"/>
                  </a:lnTo>
                  <a:lnTo>
                    <a:pt x="43014" y="3797300"/>
                  </a:lnTo>
                  <a:lnTo>
                    <a:pt x="46558" y="3771900"/>
                  </a:lnTo>
                  <a:lnTo>
                    <a:pt x="48780" y="3733800"/>
                  </a:lnTo>
                  <a:lnTo>
                    <a:pt x="50076" y="3670300"/>
                  </a:lnTo>
                  <a:lnTo>
                    <a:pt x="48298" y="3606800"/>
                  </a:lnTo>
                  <a:lnTo>
                    <a:pt x="44831" y="3543300"/>
                  </a:lnTo>
                  <a:lnTo>
                    <a:pt x="41109" y="3479800"/>
                  </a:lnTo>
                  <a:lnTo>
                    <a:pt x="38569" y="3403600"/>
                  </a:lnTo>
                  <a:lnTo>
                    <a:pt x="38696" y="3327400"/>
                  </a:lnTo>
                  <a:lnTo>
                    <a:pt x="40220" y="3289300"/>
                  </a:lnTo>
                  <a:lnTo>
                    <a:pt x="42938" y="3251200"/>
                  </a:lnTo>
                  <a:lnTo>
                    <a:pt x="45770" y="3213100"/>
                  </a:lnTo>
                  <a:lnTo>
                    <a:pt x="47637" y="3175000"/>
                  </a:lnTo>
                  <a:lnTo>
                    <a:pt x="48666" y="3149600"/>
                  </a:lnTo>
                  <a:lnTo>
                    <a:pt x="48996" y="3111500"/>
                  </a:lnTo>
                  <a:lnTo>
                    <a:pt x="48755" y="3086100"/>
                  </a:lnTo>
                  <a:lnTo>
                    <a:pt x="48044" y="3060700"/>
                  </a:lnTo>
                  <a:lnTo>
                    <a:pt x="45745" y="2997200"/>
                  </a:lnTo>
                  <a:lnTo>
                    <a:pt x="43078" y="2946400"/>
                  </a:lnTo>
                  <a:lnTo>
                    <a:pt x="41046" y="2882900"/>
                  </a:lnTo>
                  <a:lnTo>
                    <a:pt x="40576" y="2857500"/>
                  </a:lnTo>
                  <a:lnTo>
                    <a:pt x="40652" y="2819400"/>
                  </a:lnTo>
                  <a:lnTo>
                    <a:pt x="41402" y="2794000"/>
                  </a:lnTo>
                  <a:lnTo>
                    <a:pt x="42913" y="2755900"/>
                  </a:lnTo>
                  <a:lnTo>
                    <a:pt x="46253" y="2692400"/>
                  </a:lnTo>
                  <a:lnTo>
                    <a:pt x="48526" y="2616200"/>
                  </a:lnTo>
                  <a:lnTo>
                    <a:pt x="49784" y="2552700"/>
                  </a:lnTo>
                  <a:lnTo>
                    <a:pt x="50038" y="2489200"/>
                  </a:lnTo>
                  <a:lnTo>
                    <a:pt x="49974" y="2463800"/>
                  </a:lnTo>
                  <a:lnTo>
                    <a:pt x="49504" y="2413000"/>
                  </a:lnTo>
                  <a:lnTo>
                    <a:pt x="48895" y="2374900"/>
                  </a:lnTo>
                  <a:lnTo>
                    <a:pt x="48082" y="2336800"/>
                  </a:lnTo>
                  <a:lnTo>
                    <a:pt x="47066" y="2298700"/>
                  </a:lnTo>
                  <a:lnTo>
                    <a:pt x="45859" y="2247900"/>
                  </a:lnTo>
                  <a:lnTo>
                    <a:pt x="44475" y="2209800"/>
                  </a:lnTo>
                  <a:lnTo>
                    <a:pt x="42913" y="2159000"/>
                  </a:lnTo>
                  <a:lnTo>
                    <a:pt x="41440" y="2120900"/>
                  </a:lnTo>
                  <a:lnTo>
                    <a:pt x="40309" y="2070100"/>
                  </a:lnTo>
                  <a:lnTo>
                    <a:pt x="39497" y="2032000"/>
                  </a:lnTo>
                  <a:lnTo>
                    <a:pt x="38963" y="1993900"/>
                  </a:lnTo>
                  <a:lnTo>
                    <a:pt x="38658" y="1943100"/>
                  </a:lnTo>
                  <a:lnTo>
                    <a:pt x="38735" y="1892300"/>
                  </a:lnTo>
                  <a:lnTo>
                    <a:pt x="39014" y="1854200"/>
                  </a:lnTo>
                  <a:lnTo>
                    <a:pt x="39890" y="1790700"/>
                  </a:lnTo>
                  <a:lnTo>
                    <a:pt x="42087" y="1676400"/>
                  </a:lnTo>
                  <a:lnTo>
                    <a:pt x="42900" y="1612900"/>
                  </a:lnTo>
                  <a:lnTo>
                    <a:pt x="42621" y="1549400"/>
                  </a:lnTo>
                  <a:lnTo>
                    <a:pt x="41059" y="1485900"/>
                  </a:lnTo>
                  <a:lnTo>
                    <a:pt x="40005" y="1447800"/>
                  </a:lnTo>
                  <a:lnTo>
                    <a:pt x="38887" y="1422400"/>
                  </a:lnTo>
                  <a:lnTo>
                    <a:pt x="37795" y="1384300"/>
                  </a:lnTo>
                  <a:lnTo>
                    <a:pt x="36804" y="1346200"/>
                  </a:lnTo>
                  <a:lnTo>
                    <a:pt x="35991" y="1308100"/>
                  </a:lnTo>
                  <a:lnTo>
                    <a:pt x="35471" y="1270000"/>
                  </a:lnTo>
                  <a:lnTo>
                    <a:pt x="35306" y="1219200"/>
                  </a:lnTo>
                  <a:lnTo>
                    <a:pt x="35598" y="1181100"/>
                  </a:lnTo>
                  <a:lnTo>
                    <a:pt x="36410" y="1130300"/>
                  </a:lnTo>
                  <a:lnTo>
                    <a:pt x="37846" y="1079500"/>
                  </a:lnTo>
                  <a:lnTo>
                    <a:pt x="39992" y="1028700"/>
                  </a:lnTo>
                  <a:lnTo>
                    <a:pt x="42926" y="965200"/>
                  </a:lnTo>
                  <a:lnTo>
                    <a:pt x="48412" y="850900"/>
                  </a:lnTo>
                  <a:lnTo>
                    <a:pt x="51727" y="736600"/>
                  </a:lnTo>
                  <a:lnTo>
                    <a:pt x="53174" y="622300"/>
                  </a:lnTo>
                  <a:lnTo>
                    <a:pt x="53060" y="508000"/>
                  </a:lnTo>
                  <a:lnTo>
                    <a:pt x="51676" y="393700"/>
                  </a:lnTo>
                  <a:lnTo>
                    <a:pt x="49314" y="279400"/>
                  </a:lnTo>
                  <a:lnTo>
                    <a:pt x="47866" y="228600"/>
                  </a:lnTo>
                  <a:lnTo>
                    <a:pt x="46291" y="177800"/>
                  </a:lnTo>
                  <a:lnTo>
                    <a:pt x="44627" y="127000"/>
                  </a:lnTo>
                  <a:lnTo>
                    <a:pt x="42341" y="50800"/>
                  </a:lnTo>
                  <a:lnTo>
                    <a:pt x="573443" y="50800"/>
                  </a:lnTo>
                  <a:lnTo>
                    <a:pt x="599821" y="63500"/>
                  </a:lnTo>
                  <a:lnTo>
                    <a:pt x="685482" y="63500"/>
                  </a:lnTo>
                  <a:lnTo>
                    <a:pt x="735545" y="50800"/>
                  </a:lnTo>
                  <a:lnTo>
                    <a:pt x="987272" y="50800"/>
                  </a:lnTo>
                  <a:lnTo>
                    <a:pt x="1034211" y="38100"/>
                  </a:lnTo>
                  <a:lnTo>
                    <a:pt x="1309116" y="38100"/>
                  </a:lnTo>
                  <a:lnTo>
                    <a:pt x="1370012" y="50800"/>
                  </a:lnTo>
                  <a:lnTo>
                    <a:pt x="1495171" y="50800"/>
                  </a:lnTo>
                  <a:lnTo>
                    <a:pt x="1525752" y="63500"/>
                  </a:lnTo>
                  <a:lnTo>
                    <a:pt x="1822577" y="63500"/>
                  </a:lnTo>
                  <a:lnTo>
                    <a:pt x="1857006" y="50800"/>
                  </a:lnTo>
                  <a:lnTo>
                    <a:pt x="1942846" y="50800"/>
                  </a:lnTo>
                  <a:lnTo>
                    <a:pt x="1962683" y="63500"/>
                  </a:lnTo>
                  <a:lnTo>
                    <a:pt x="2194064" y="63500"/>
                  </a:lnTo>
                  <a:lnTo>
                    <a:pt x="2256269" y="50800"/>
                  </a:lnTo>
                  <a:lnTo>
                    <a:pt x="3111525" y="50800"/>
                  </a:lnTo>
                  <a:lnTo>
                    <a:pt x="3146514" y="63500"/>
                  </a:lnTo>
                  <a:lnTo>
                    <a:pt x="3318713" y="63500"/>
                  </a:lnTo>
                  <a:lnTo>
                    <a:pt x="3354870" y="50800"/>
                  </a:lnTo>
                  <a:lnTo>
                    <a:pt x="4220502" y="50800"/>
                  </a:lnTo>
                  <a:lnTo>
                    <a:pt x="4250461" y="63500"/>
                  </a:lnTo>
                  <a:lnTo>
                    <a:pt x="4681652" y="63500"/>
                  </a:lnTo>
                  <a:lnTo>
                    <a:pt x="4721745" y="50800"/>
                  </a:lnTo>
                  <a:lnTo>
                    <a:pt x="5008461" y="50800"/>
                  </a:lnTo>
                  <a:lnTo>
                    <a:pt x="5029454" y="63500"/>
                  </a:lnTo>
                  <a:lnTo>
                    <a:pt x="5406390" y="63500"/>
                  </a:lnTo>
                  <a:lnTo>
                    <a:pt x="5426634" y="50800"/>
                  </a:lnTo>
                  <a:lnTo>
                    <a:pt x="5904750" y="50800"/>
                  </a:lnTo>
                  <a:lnTo>
                    <a:pt x="5995073" y="63500"/>
                  </a:lnTo>
                  <a:lnTo>
                    <a:pt x="6083897" y="63500"/>
                  </a:lnTo>
                  <a:lnTo>
                    <a:pt x="6170879" y="50800"/>
                  </a:lnTo>
                  <a:lnTo>
                    <a:pt x="6620154" y="50800"/>
                  </a:lnTo>
                  <a:lnTo>
                    <a:pt x="6656425" y="63500"/>
                  </a:lnTo>
                  <a:lnTo>
                    <a:pt x="6886384" y="63500"/>
                  </a:lnTo>
                  <a:lnTo>
                    <a:pt x="6910768" y="50800"/>
                  </a:lnTo>
                  <a:lnTo>
                    <a:pt x="7066547" y="50800"/>
                  </a:lnTo>
                  <a:lnTo>
                    <a:pt x="7224077" y="63500"/>
                  </a:lnTo>
                  <a:lnTo>
                    <a:pt x="7618247" y="63500"/>
                  </a:lnTo>
                  <a:lnTo>
                    <a:pt x="7695349" y="50800"/>
                  </a:lnTo>
                  <a:lnTo>
                    <a:pt x="7828432" y="50800"/>
                  </a:lnTo>
                  <a:lnTo>
                    <a:pt x="7856588" y="38100"/>
                  </a:lnTo>
                  <a:lnTo>
                    <a:pt x="8032877" y="38100"/>
                  </a:lnTo>
                  <a:lnTo>
                    <a:pt x="8059064" y="50800"/>
                  </a:lnTo>
                  <a:lnTo>
                    <a:pt x="8162760" y="50800"/>
                  </a:lnTo>
                  <a:lnTo>
                    <a:pt x="8182508" y="63500"/>
                  </a:lnTo>
                  <a:lnTo>
                    <a:pt x="8500605" y="63500"/>
                  </a:lnTo>
                  <a:lnTo>
                    <a:pt x="8580704" y="50800"/>
                  </a:lnTo>
                  <a:lnTo>
                    <a:pt x="9240152" y="50800"/>
                  </a:lnTo>
                  <a:lnTo>
                    <a:pt x="9236138" y="114300"/>
                  </a:lnTo>
                  <a:lnTo>
                    <a:pt x="9234665" y="152400"/>
                  </a:lnTo>
                  <a:lnTo>
                    <a:pt x="9234360" y="190500"/>
                  </a:lnTo>
                  <a:lnTo>
                    <a:pt x="9234983" y="228600"/>
                  </a:lnTo>
                  <a:lnTo>
                    <a:pt x="9238234" y="304800"/>
                  </a:lnTo>
                  <a:lnTo>
                    <a:pt x="9242742" y="381000"/>
                  </a:lnTo>
                  <a:lnTo>
                    <a:pt x="9246781" y="457200"/>
                  </a:lnTo>
                  <a:lnTo>
                    <a:pt x="9248115" y="495300"/>
                  </a:lnTo>
                  <a:lnTo>
                    <a:pt x="9248661" y="546100"/>
                  </a:lnTo>
                  <a:lnTo>
                    <a:pt x="9248242" y="584200"/>
                  </a:lnTo>
                  <a:lnTo>
                    <a:pt x="9246616" y="622300"/>
                  </a:lnTo>
                  <a:lnTo>
                    <a:pt x="9243581" y="673100"/>
                  </a:lnTo>
                  <a:lnTo>
                    <a:pt x="9238932" y="723900"/>
                  </a:lnTo>
                  <a:lnTo>
                    <a:pt x="9233865" y="762000"/>
                  </a:lnTo>
                  <a:lnTo>
                    <a:pt x="9229649" y="812800"/>
                  </a:lnTo>
                  <a:lnTo>
                    <a:pt x="9226245" y="850900"/>
                  </a:lnTo>
                  <a:lnTo>
                    <a:pt x="9223591" y="876300"/>
                  </a:lnTo>
                  <a:lnTo>
                    <a:pt x="9221686" y="914400"/>
                  </a:lnTo>
                  <a:lnTo>
                    <a:pt x="9220467" y="952500"/>
                  </a:lnTo>
                  <a:lnTo>
                    <a:pt x="9219959" y="1016000"/>
                  </a:lnTo>
                  <a:lnTo>
                    <a:pt x="9220619" y="1041400"/>
                  </a:lnTo>
                  <a:lnTo>
                    <a:pt x="9221826" y="1079500"/>
                  </a:lnTo>
                  <a:lnTo>
                    <a:pt x="9223553" y="1104900"/>
                  </a:lnTo>
                  <a:lnTo>
                    <a:pt x="9225788" y="1143000"/>
                  </a:lnTo>
                  <a:lnTo>
                    <a:pt x="9228468" y="1181100"/>
                  </a:lnTo>
                  <a:lnTo>
                    <a:pt x="9231592" y="1219200"/>
                  </a:lnTo>
                  <a:lnTo>
                    <a:pt x="9235097" y="1270000"/>
                  </a:lnTo>
                  <a:lnTo>
                    <a:pt x="9238958" y="1308100"/>
                  </a:lnTo>
                  <a:lnTo>
                    <a:pt x="9242742" y="1358900"/>
                  </a:lnTo>
                  <a:lnTo>
                    <a:pt x="9245994" y="1409700"/>
                  </a:lnTo>
                  <a:lnTo>
                    <a:pt x="9248711" y="1447800"/>
                  </a:lnTo>
                  <a:lnTo>
                    <a:pt x="9250921" y="1485900"/>
                  </a:lnTo>
                  <a:lnTo>
                    <a:pt x="9252623" y="1524000"/>
                  </a:lnTo>
                  <a:lnTo>
                    <a:pt x="9253817" y="1562100"/>
                  </a:lnTo>
                  <a:lnTo>
                    <a:pt x="9254503" y="1600200"/>
                  </a:lnTo>
                  <a:lnTo>
                    <a:pt x="9254693" y="1638300"/>
                  </a:lnTo>
                  <a:lnTo>
                    <a:pt x="9254693" y="1036320"/>
                  </a:lnTo>
                  <a:lnTo>
                    <a:pt x="9254185" y="1016000"/>
                  </a:lnTo>
                  <a:lnTo>
                    <a:pt x="9254680" y="952500"/>
                  </a:lnTo>
                  <a:lnTo>
                    <a:pt x="9255862" y="914400"/>
                  </a:lnTo>
                  <a:lnTo>
                    <a:pt x="9257741" y="889000"/>
                  </a:lnTo>
                  <a:lnTo>
                    <a:pt x="9260345" y="850900"/>
                  </a:lnTo>
                  <a:lnTo>
                    <a:pt x="9263723" y="812800"/>
                  </a:lnTo>
                  <a:lnTo>
                    <a:pt x="9267888" y="774700"/>
                  </a:lnTo>
                  <a:lnTo>
                    <a:pt x="9272956" y="723900"/>
                  </a:lnTo>
                  <a:lnTo>
                    <a:pt x="9277693" y="673100"/>
                  </a:lnTo>
                  <a:lnTo>
                    <a:pt x="9280792" y="622300"/>
                  </a:lnTo>
                  <a:lnTo>
                    <a:pt x="9282455" y="584200"/>
                  </a:lnTo>
                  <a:lnTo>
                    <a:pt x="9282887" y="546100"/>
                  </a:lnTo>
                  <a:lnTo>
                    <a:pt x="9282316" y="495300"/>
                  </a:lnTo>
                  <a:lnTo>
                    <a:pt x="9280982" y="457200"/>
                  </a:lnTo>
                  <a:lnTo>
                    <a:pt x="9276905" y="381000"/>
                  </a:lnTo>
                  <a:lnTo>
                    <a:pt x="9272410" y="304800"/>
                  </a:lnTo>
                  <a:lnTo>
                    <a:pt x="9269184" y="228600"/>
                  </a:lnTo>
                  <a:lnTo>
                    <a:pt x="9268574" y="190500"/>
                  </a:lnTo>
                  <a:lnTo>
                    <a:pt x="9268879" y="152400"/>
                  </a:lnTo>
                  <a:lnTo>
                    <a:pt x="9270314" y="114300"/>
                  </a:lnTo>
                  <a:lnTo>
                    <a:pt x="9276639" y="25400"/>
                  </a:lnTo>
                  <a:lnTo>
                    <a:pt x="9203360" y="25400"/>
                  </a:lnTo>
                  <a:lnTo>
                    <a:pt x="9177718" y="12700"/>
                  </a:lnTo>
                  <a:lnTo>
                    <a:pt x="8744928" y="12700"/>
                  </a:lnTo>
                  <a:lnTo>
                    <a:pt x="8662098" y="25400"/>
                  </a:lnTo>
                  <a:lnTo>
                    <a:pt x="8149387" y="25400"/>
                  </a:lnTo>
                  <a:lnTo>
                    <a:pt x="8118957" y="12700"/>
                  </a:lnTo>
                  <a:lnTo>
                    <a:pt x="7729283" y="12700"/>
                  </a:lnTo>
                  <a:lnTo>
                    <a:pt x="7692593" y="25400"/>
                  </a:lnTo>
                  <a:lnTo>
                    <a:pt x="6622770" y="25400"/>
                  </a:lnTo>
                  <a:lnTo>
                    <a:pt x="6586537" y="12700"/>
                  </a:lnTo>
                  <a:lnTo>
                    <a:pt x="6245872" y="12700"/>
                  </a:lnTo>
                  <a:lnTo>
                    <a:pt x="6209716" y="25400"/>
                  </a:lnTo>
                  <a:lnTo>
                    <a:pt x="5905601" y="25400"/>
                  </a:lnTo>
                  <a:lnTo>
                    <a:pt x="5814352" y="12700"/>
                  </a:lnTo>
                  <a:lnTo>
                    <a:pt x="5537352" y="12700"/>
                  </a:lnTo>
                  <a:lnTo>
                    <a:pt x="5446268" y="25400"/>
                  </a:lnTo>
                  <a:lnTo>
                    <a:pt x="4190644" y="25400"/>
                  </a:lnTo>
                  <a:lnTo>
                    <a:pt x="4126738" y="12700"/>
                  </a:lnTo>
                  <a:lnTo>
                    <a:pt x="3694201" y="12700"/>
                  </a:lnTo>
                  <a:lnTo>
                    <a:pt x="3612959" y="25400"/>
                  </a:lnTo>
                  <a:lnTo>
                    <a:pt x="3113786" y="25400"/>
                  </a:lnTo>
                  <a:lnTo>
                    <a:pt x="3074657" y="12700"/>
                  </a:lnTo>
                  <a:lnTo>
                    <a:pt x="2595257" y="12700"/>
                  </a:lnTo>
                  <a:lnTo>
                    <a:pt x="2548839" y="25400"/>
                  </a:lnTo>
                  <a:lnTo>
                    <a:pt x="1926526" y="25400"/>
                  </a:lnTo>
                  <a:lnTo>
                    <a:pt x="1905762" y="12700"/>
                  </a:lnTo>
                  <a:lnTo>
                    <a:pt x="1870621" y="25400"/>
                  </a:lnTo>
                  <a:lnTo>
                    <a:pt x="1777809" y="25400"/>
                  </a:lnTo>
                  <a:lnTo>
                    <a:pt x="1752993" y="38100"/>
                  </a:lnTo>
                  <a:lnTo>
                    <a:pt x="1652816" y="38100"/>
                  </a:lnTo>
                  <a:lnTo>
                    <a:pt x="1631327" y="25400"/>
                  </a:lnTo>
                  <a:lnTo>
                    <a:pt x="1498346" y="25400"/>
                  </a:lnTo>
                  <a:lnTo>
                    <a:pt x="1434846" y="12700"/>
                  </a:lnTo>
                  <a:lnTo>
                    <a:pt x="1250467" y="12700"/>
                  </a:lnTo>
                  <a:lnTo>
                    <a:pt x="1192466" y="0"/>
                  </a:lnTo>
                  <a:lnTo>
                    <a:pt x="1136700" y="0"/>
                  </a:lnTo>
                  <a:lnTo>
                    <a:pt x="1083462" y="12700"/>
                  </a:lnTo>
                  <a:lnTo>
                    <a:pt x="834618" y="12700"/>
                  </a:lnTo>
                  <a:lnTo>
                    <a:pt x="807999" y="25400"/>
                  </a:lnTo>
                  <a:lnTo>
                    <a:pt x="473303" y="25400"/>
                  </a:lnTo>
                  <a:lnTo>
                    <a:pt x="383463" y="12700"/>
                  </a:lnTo>
                  <a:lnTo>
                    <a:pt x="127800" y="12700"/>
                  </a:lnTo>
                  <a:lnTo>
                    <a:pt x="94170" y="25400"/>
                  </a:lnTo>
                  <a:lnTo>
                    <a:pt x="6985" y="25400"/>
                  </a:lnTo>
                  <a:lnTo>
                    <a:pt x="10426" y="127000"/>
                  </a:lnTo>
                  <a:lnTo>
                    <a:pt x="12090" y="177800"/>
                  </a:lnTo>
                  <a:lnTo>
                    <a:pt x="13665" y="228600"/>
                  </a:lnTo>
                  <a:lnTo>
                    <a:pt x="15100" y="279400"/>
                  </a:lnTo>
                  <a:lnTo>
                    <a:pt x="17449" y="393700"/>
                  </a:lnTo>
                  <a:lnTo>
                    <a:pt x="18834" y="508000"/>
                  </a:lnTo>
                  <a:lnTo>
                    <a:pt x="18961" y="622300"/>
                  </a:lnTo>
                  <a:lnTo>
                    <a:pt x="17513" y="736600"/>
                  </a:lnTo>
                  <a:lnTo>
                    <a:pt x="14224" y="850900"/>
                  </a:lnTo>
                  <a:lnTo>
                    <a:pt x="8750" y="965200"/>
                  </a:lnTo>
                  <a:lnTo>
                    <a:pt x="5816" y="1028700"/>
                  </a:lnTo>
                  <a:lnTo>
                    <a:pt x="3657" y="1079500"/>
                  </a:lnTo>
                  <a:lnTo>
                    <a:pt x="2197" y="1130300"/>
                  </a:lnTo>
                  <a:lnTo>
                    <a:pt x="1371" y="1181100"/>
                  </a:lnTo>
                  <a:lnTo>
                    <a:pt x="1092" y="1219200"/>
                  </a:lnTo>
                  <a:lnTo>
                    <a:pt x="1257" y="1270000"/>
                  </a:lnTo>
                  <a:lnTo>
                    <a:pt x="1778" y="1308100"/>
                  </a:lnTo>
                  <a:lnTo>
                    <a:pt x="2590" y="1346200"/>
                  </a:lnTo>
                  <a:lnTo>
                    <a:pt x="3594" y="1384300"/>
                  </a:lnTo>
                  <a:lnTo>
                    <a:pt x="5803" y="1460500"/>
                  </a:lnTo>
                  <a:lnTo>
                    <a:pt x="6845" y="1485900"/>
                  </a:lnTo>
                  <a:lnTo>
                    <a:pt x="8407" y="1549400"/>
                  </a:lnTo>
                  <a:lnTo>
                    <a:pt x="8674" y="1612900"/>
                  </a:lnTo>
                  <a:lnTo>
                    <a:pt x="7874" y="1676400"/>
                  </a:lnTo>
                  <a:lnTo>
                    <a:pt x="5676" y="1790700"/>
                  </a:lnTo>
                  <a:lnTo>
                    <a:pt x="4800" y="1854200"/>
                  </a:lnTo>
                  <a:lnTo>
                    <a:pt x="4521" y="1892300"/>
                  </a:lnTo>
                  <a:lnTo>
                    <a:pt x="4445" y="1943100"/>
                  </a:lnTo>
                  <a:lnTo>
                    <a:pt x="4559" y="1968500"/>
                  </a:lnTo>
                  <a:lnTo>
                    <a:pt x="5283" y="2032000"/>
                  </a:lnTo>
                  <a:lnTo>
                    <a:pt x="6108" y="2070100"/>
                  </a:lnTo>
                  <a:lnTo>
                    <a:pt x="7239" y="2120900"/>
                  </a:lnTo>
                  <a:lnTo>
                    <a:pt x="8712" y="2159000"/>
                  </a:lnTo>
                  <a:lnTo>
                    <a:pt x="10274" y="2209800"/>
                  </a:lnTo>
                  <a:lnTo>
                    <a:pt x="11658" y="2247900"/>
                  </a:lnTo>
                  <a:lnTo>
                    <a:pt x="12852" y="2298700"/>
                  </a:lnTo>
                  <a:lnTo>
                    <a:pt x="13868" y="2336800"/>
                  </a:lnTo>
                  <a:lnTo>
                    <a:pt x="14681" y="2374900"/>
                  </a:lnTo>
                  <a:lnTo>
                    <a:pt x="15290" y="2413000"/>
                  </a:lnTo>
                  <a:lnTo>
                    <a:pt x="15760" y="2463800"/>
                  </a:lnTo>
                  <a:lnTo>
                    <a:pt x="15824" y="2489200"/>
                  </a:lnTo>
                  <a:lnTo>
                    <a:pt x="15570" y="2552700"/>
                  </a:lnTo>
                  <a:lnTo>
                    <a:pt x="14312" y="2616200"/>
                  </a:lnTo>
                  <a:lnTo>
                    <a:pt x="12065" y="2679700"/>
                  </a:lnTo>
                  <a:lnTo>
                    <a:pt x="8737" y="2755900"/>
                  </a:lnTo>
                  <a:lnTo>
                    <a:pt x="7188" y="2794000"/>
                  </a:lnTo>
                  <a:lnTo>
                    <a:pt x="6438" y="2819400"/>
                  </a:lnTo>
                  <a:lnTo>
                    <a:pt x="6362" y="2857500"/>
                  </a:lnTo>
                  <a:lnTo>
                    <a:pt x="6832" y="2882900"/>
                  </a:lnTo>
                  <a:lnTo>
                    <a:pt x="8890" y="2946400"/>
                  </a:lnTo>
                  <a:lnTo>
                    <a:pt x="11557" y="2997200"/>
                  </a:lnTo>
                  <a:lnTo>
                    <a:pt x="13843" y="3060700"/>
                  </a:lnTo>
                  <a:lnTo>
                    <a:pt x="14541" y="3086100"/>
                  </a:lnTo>
                  <a:lnTo>
                    <a:pt x="14782" y="3111500"/>
                  </a:lnTo>
                  <a:lnTo>
                    <a:pt x="14452" y="3149600"/>
                  </a:lnTo>
                  <a:lnTo>
                    <a:pt x="13449" y="3175000"/>
                  </a:lnTo>
                  <a:lnTo>
                    <a:pt x="11620" y="3213100"/>
                  </a:lnTo>
                  <a:lnTo>
                    <a:pt x="8813" y="3251200"/>
                  </a:lnTo>
                  <a:lnTo>
                    <a:pt x="6045" y="3289300"/>
                  </a:lnTo>
                  <a:lnTo>
                    <a:pt x="4483" y="3327400"/>
                  </a:lnTo>
                  <a:lnTo>
                    <a:pt x="4356" y="3403600"/>
                  </a:lnTo>
                  <a:lnTo>
                    <a:pt x="6921" y="3479800"/>
                  </a:lnTo>
                  <a:lnTo>
                    <a:pt x="10655" y="3543300"/>
                  </a:lnTo>
                  <a:lnTo>
                    <a:pt x="14097" y="3619500"/>
                  </a:lnTo>
                  <a:lnTo>
                    <a:pt x="15849" y="3670300"/>
                  </a:lnTo>
                  <a:lnTo>
                    <a:pt x="14592" y="3733800"/>
                  </a:lnTo>
                  <a:lnTo>
                    <a:pt x="12484" y="3771900"/>
                  </a:lnTo>
                  <a:lnTo>
                    <a:pt x="9029" y="3797300"/>
                  </a:lnTo>
                  <a:lnTo>
                    <a:pt x="5245" y="3822700"/>
                  </a:lnTo>
                  <a:lnTo>
                    <a:pt x="2476" y="3860800"/>
                  </a:lnTo>
                  <a:lnTo>
                    <a:pt x="0" y="3924300"/>
                  </a:lnTo>
                  <a:lnTo>
                    <a:pt x="520" y="3975100"/>
                  </a:lnTo>
                  <a:lnTo>
                    <a:pt x="1549" y="4013200"/>
                  </a:lnTo>
                  <a:lnTo>
                    <a:pt x="2870" y="4038600"/>
                  </a:lnTo>
                  <a:lnTo>
                    <a:pt x="4368" y="4064000"/>
                  </a:lnTo>
                  <a:lnTo>
                    <a:pt x="5905" y="4102100"/>
                  </a:lnTo>
                  <a:lnTo>
                    <a:pt x="7353" y="4140200"/>
                  </a:lnTo>
                  <a:lnTo>
                    <a:pt x="8572" y="4165600"/>
                  </a:lnTo>
                  <a:lnTo>
                    <a:pt x="9448" y="4216400"/>
                  </a:lnTo>
                  <a:lnTo>
                    <a:pt x="9715" y="4241800"/>
                  </a:lnTo>
                  <a:lnTo>
                    <a:pt x="9779" y="4267200"/>
                  </a:lnTo>
                  <a:lnTo>
                    <a:pt x="9639" y="4292600"/>
                  </a:lnTo>
                  <a:lnTo>
                    <a:pt x="8699" y="4343400"/>
                  </a:lnTo>
                  <a:lnTo>
                    <a:pt x="7505" y="4394200"/>
                  </a:lnTo>
                  <a:lnTo>
                    <a:pt x="6692" y="4445000"/>
                  </a:lnTo>
                  <a:lnTo>
                    <a:pt x="6197" y="4483100"/>
                  </a:lnTo>
                  <a:lnTo>
                    <a:pt x="5981" y="4533900"/>
                  </a:lnTo>
                  <a:lnTo>
                    <a:pt x="5994" y="4572000"/>
                  </a:lnTo>
                  <a:lnTo>
                    <a:pt x="6210" y="4610100"/>
                  </a:lnTo>
                  <a:lnTo>
                    <a:pt x="7010" y="4673600"/>
                  </a:lnTo>
                  <a:lnTo>
                    <a:pt x="8013" y="4749800"/>
                  </a:lnTo>
                  <a:lnTo>
                    <a:pt x="8470" y="4787900"/>
                  </a:lnTo>
                  <a:lnTo>
                    <a:pt x="8864" y="4826000"/>
                  </a:lnTo>
                  <a:lnTo>
                    <a:pt x="9118" y="4864100"/>
                  </a:lnTo>
                  <a:lnTo>
                    <a:pt x="9169" y="4914900"/>
                  </a:lnTo>
                  <a:lnTo>
                    <a:pt x="9080" y="4953000"/>
                  </a:lnTo>
                  <a:lnTo>
                    <a:pt x="8216" y="5054600"/>
                  </a:lnTo>
                  <a:lnTo>
                    <a:pt x="103708" y="5041900"/>
                  </a:lnTo>
                  <a:lnTo>
                    <a:pt x="174002" y="5041900"/>
                  </a:lnTo>
                  <a:lnTo>
                    <a:pt x="205689" y="5029200"/>
                  </a:lnTo>
                  <a:lnTo>
                    <a:pt x="486803" y="5029200"/>
                  </a:lnTo>
                  <a:lnTo>
                    <a:pt x="528878" y="5041900"/>
                  </a:lnTo>
                  <a:lnTo>
                    <a:pt x="626618" y="5041900"/>
                  </a:lnTo>
                  <a:lnTo>
                    <a:pt x="682231" y="5054600"/>
                  </a:lnTo>
                  <a:lnTo>
                    <a:pt x="1316393" y="5054600"/>
                  </a:lnTo>
                  <a:lnTo>
                    <a:pt x="1341208" y="5041900"/>
                  </a:lnTo>
                  <a:lnTo>
                    <a:pt x="3069806" y="5041900"/>
                  </a:lnTo>
                  <a:lnTo>
                    <a:pt x="3091992" y="5054600"/>
                  </a:lnTo>
                  <a:lnTo>
                    <a:pt x="3290735" y="5054600"/>
                  </a:lnTo>
                  <a:lnTo>
                    <a:pt x="3319932" y="5041900"/>
                  </a:lnTo>
                  <a:lnTo>
                    <a:pt x="3372396" y="5041900"/>
                  </a:lnTo>
                  <a:lnTo>
                    <a:pt x="3404438" y="5054600"/>
                  </a:lnTo>
                  <a:lnTo>
                    <a:pt x="3640340" y="5054600"/>
                  </a:lnTo>
                  <a:lnTo>
                    <a:pt x="3677653" y="5041900"/>
                  </a:lnTo>
                  <a:lnTo>
                    <a:pt x="3754272" y="5041900"/>
                  </a:lnTo>
                  <a:lnTo>
                    <a:pt x="3835692" y="5029200"/>
                  </a:lnTo>
                  <a:lnTo>
                    <a:pt x="4162882" y="5029200"/>
                  </a:lnTo>
                  <a:lnTo>
                    <a:pt x="4199394" y="5041900"/>
                  </a:lnTo>
                  <a:lnTo>
                    <a:pt x="4297019" y="5041900"/>
                  </a:lnTo>
                  <a:lnTo>
                    <a:pt x="4355452" y="5054600"/>
                  </a:lnTo>
                  <a:lnTo>
                    <a:pt x="4512018" y="5054600"/>
                  </a:lnTo>
                  <a:lnTo>
                    <a:pt x="4555845" y="5041900"/>
                  </a:lnTo>
                  <a:lnTo>
                    <a:pt x="5078552" y="5041900"/>
                  </a:lnTo>
                  <a:lnTo>
                    <a:pt x="5116538" y="5029200"/>
                  </a:lnTo>
                  <a:lnTo>
                    <a:pt x="5203177" y="5029200"/>
                  </a:lnTo>
                  <a:lnTo>
                    <a:pt x="5222303" y="5041900"/>
                  </a:lnTo>
                  <a:lnTo>
                    <a:pt x="5281536" y="5041900"/>
                  </a:lnTo>
                  <a:lnTo>
                    <a:pt x="5298173" y="5054600"/>
                  </a:lnTo>
                  <a:lnTo>
                    <a:pt x="5819851" y="5054600"/>
                  </a:lnTo>
                  <a:lnTo>
                    <a:pt x="5837644" y="5041900"/>
                  </a:lnTo>
                  <a:lnTo>
                    <a:pt x="6205804" y="5041900"/>
                  </a:lnTo>
                  <a:lnTo>
                    <a:pt x="6245695" y="5054600"/>
                  </a:lnTo>
                  <a:lnTo>
                    <a:pt x="6417678" y="5054600"/>
                  </a:lnTo>
                  <a:lnTo>
                    <a:pt x="6505969" y="5041900"/>
                  </a:lnTo>
                  <a:lnTo>
                    <a:pt x="6951408" y="5041900"/>
                  </a:lnTo>
                  <a:lnTo>
                    <a:pt x="6966725" y="5029200"/>
                  </a:lnTo>
                  <a:lnTo>
                    <a:pt x="7034581" y="5029200"/>
                  </a:lnTo>
                  <a:lnTo>
                    <a:pt x="7050189" y="5041900"/>
                  </a:lnTo>
                  <a:lnTo>
                    <a:pt x="7152653" y="5041900"/>
                  </a:lnTo>
                  <a:lnTo>
                    <a:pt x="7203237" y="5054600"/>
                  </a:lnTo>
                  <a:lnTo>
                    <a:pt x="7590460" y="5054600"/>
                  </a:lnTo>
                  <a:lnTo>
                    <a:pt x="7660386" y="5041900"/>
                  </a:lnTo>
                  <a:lnTo>
                    <a:pt x="8164360" y="5041900"/>
                  </a:lnTo>
                  <a:lnTo>
                    <a:pt x="8187817" y="5054600"/>
                  </a:lnTo>
                  <a:lnTo>
                    <a:pt x="8430717" y="5054600"/>
                  </a:lnTo>
                  <a:lnTo>
                    <a:pt x="8485975" y="5041900"/>
                  </a:lnTo>
                  <a:lnTo>
                    <a:pt x="9281020" y="5041900"/>
                  </a:lnTo>
                  <a:lnTo>
                    <a:pt x="9270987" y="4978400"/>
                  </a:lnTo>
                  <a:lnTo>
                    <a:pt x="9269539" y="4965700"/>
                  </a:lnTo>
                  <a:lnTo>
                    <a:pt x="9268308" y="4940300"/>
                  </a:lnTo>
                  <a:lnTo>
                    <a:pt x="9267292" y="4927600"/>
                  </a:lnTo>
                  <a:lnTo>
                    <a:pt x="9266504" y="4914900"/>
                  </a:lnTo>
                  <a:lnTo>
                    <a:pt x="9265945" y="4889500"/>
                  </a:lnTo>
                  <a:lnTo>
                    <a:pt x="9265374" y="4851400"/>
                  </a:lnTo>
                  <a:lnTo>
                    <a:pt x="9265501" y="4800600"/>
                  </a:lnTo>
                  <a:lnTo>
                    <a:pt x="9266174" y="4749800"/>
                  </a:lnTo>
                  <a:lnTo>
                    <a:pt x="9267266" y="4699000"/>
                  </a:lnTo>
                  <a:lnTo>
                    <a:pt x="9268638" y="4648200"/>
                  </a:lnTo>
                  <a:lnTo>
                    <a:pt x="9271698" y="4546600"/>
                  </a:lnTo>
                  <a:lnTo>
                    <a:pt x="9273095" y="4495800"/>
                  </a:lnTo>
                  <a:lnTo>
                    <a:pt x="9274226" y="4457700"/>
                  </a:lnTo>
                  <a:lnTo>
                    <a:pt x="9274950" y="4406900"/>
                  </a:lnTo>
                  <a:lnTo>
                    <a:pt x="9275000" y="4394200"/>
                  </a:lnTo>
                  <a:lnTo>
                    <a:pt x="9274950" y="4343400"/>
                  </a:lnTo>
                  <a:lnTo>
                    <a:pt x="9274569" y="4330700"/>
                  </a:lnTo>
                  <a:lnTo>
                    <a:pt x="9273984" y="4318000"/>
                  </a:lnTo>
                  <a:lnTo>
                    <a:pt x="9273146" y="4292600"/>
                  </a:lnTo>
                  <a:lnTo>
                    <a:pt x="9269806" y="4241800"/>
                  </a:lnTo>
                  <a:lnTo>
                    <a:pt x="9267126" y="4191000"/>
                  </a:lnTo>
                  <a:lnTo>
                    <a:pt x="9265272" y="4140200"/>
                  </a:lnTo>
                  <a:lnTo>
                    <a:pt x="9264345" y="4102100"/>
                  </a:lnTo>
                  <a:lnTo>
                    <a:pt x="9264396" y="4064000"/>
                  </a:lnTo>
                  <a:lnTo>
                    <a:pt x="9264510" y="4051300"/>
                  </a:lnTo>
                  <a:lnTo>
                    <a:pt x="9265044" y="4025900"/>
                  </a:lnTo>
                  <a:lnTo>
                    <a:pt x="9265920" y="3987800"/>
                  </a:lnTo>
                  <a:lnTo>
                    <a:pt x="9267139" y="3962400"/>
                  </a:lnTo>
                  <a:lnTo>
                    <a:pt x="9268739" y="3924300"/>
                  </a:lnTo>
                  <a:lnTo>
                    <a:pt x="9270721" y="3898900"/>
                  </a:lnTo>
                  <a:lnTo>
                    <a:pt x="9273146" y="3848100"/>
                  </a:lnTo>
                  <a:lnTo>
                    <a:pt x="9275305" y="3810000"/>
                  </a:lnTo>
                  <a:lnTo>
                    <a:pt x="9276499" y="3784600"/>
                  </a:lnTo>
                  <a:lnTo>
                    <a:pt x="9276867" y="3746500"/>
                  </a:lnTo>
                  <a:lnTo>
                    <a:pt x="9276550" y="3721100"/>
                  </a:lnTo>
                  <a:lnTo>
                    <a:pt x="9275686" y="3683000"/>
                  </a:lnTo>
                  <a:lnTo>
                    <a:pt x="9274442" y="3657600"/>
                  </a:lnTo>
                  <a:lnTo>
                    <a:pt x="9269971" y="3581400"/>
                  </a:lnTo>
                  <a:lnTo>
                    <a:pt x="9268727" y="3556000"/>
                  </a:lnTo>
                  <a:lnTo>
                    <a:pt x="9267800" y="3530600"/>
                  </a:lnTo>
                  <a:lnTo>
                    <a:pt x="9267368" y="3505200"/>
                  </a:lnTo>
                  <a:lnTo>
                    <a:pt x="9267520" y="3467100"/>
                  </a:lnTo>
                  <a:lnTo>
                    <a:pt x="9268435" y="3429000"/>
                  </a:lnTo>
                  <a:lnTo>
                    <a:pt x="9270238" y="3403600"/>
                  </a:lnTo>
                  <a:lnTo>
                    <a:pt x="9273121" y="3352800"/>
                  </a:lnTo>
                  <a:lnTo>
                    <a:pt x="9278683" y="3276600"/>
                  </a:lnTo>
                  <a:lnTo>
                    <a:pt x="9281617" y="3187700"/>
                  </a:lnTo>
                  <a:lnTo>
                    <a:pt x="9282405" y="3111500"/>
                  </a:lnTo>
                  <a:lnTo>
                    <a:pt x="9281617" y="3035300"/>
                  </a:lnTo>
                  <a:lnTo>
                    <a:pt x="9279763" y="2959100"/>
                  </a:lnTo>
                  <a:lnTo>
                    <a:pt x="9277401" y="2882900"/>
                  </a:lnTo>
                  <a:lnTo>
                    <a:pt x="9275051" y="2819400"/>
                  </a:lnTo>
                  <a:lnTo>
                    <a:pt x="9273222" y="2755900"/>
                  </a:lnTo>
                  <a:lnTo>
                    <a:pt x="9272753" y="2730500"/>
                  </a:lnTo>
                  <a:lnTo>
                    <a:pt x="9272829" y="2667000"/>
                  </a:lnTo>
                  <a:lnTo>
                    <a:pt x="9273273" y="2641600"/>
                  </a:lnTo>
                  <a:lnTo>
                    <a:pt x="9274607" y="2590800"/>
                  </a:lnTo>
                  <a:lnTo>
                    <a:pt x="9276131" y="2552700"/>
                  </a:lnTo>
                  <a:lnTo>
                    <a:pt x="9277299" y="2489200"/>
                  </a:lnTo>
                  <a:lnTo>
                    <a:pt x="9277579" y="2463800"/>
                  </a:lnTo>
                  <a:lnTo>
                    <a:pt x="9277566" y="2438400"/>
                  </a:lnTo>
                  <a:lnTo>
                    <a:pt x="9277185" y="2413000"/>
                  </a:lnTo>
                  <a:lnTo>
                    <a:pt x="9276359" y="2374900"/>
                  </a:lnTo>
                  <a:lnTo>
                    <a:pt x="9275039" y="2336800"/>
                  </a:lnTo>
                  <a:lnTo>
                    <a:pt x="9273159" y="2311400"/>
                  </a:lnTo>
                  <a:lnTo>
                    <a:pt x="9272067" y="2286000"/>
                  </a:lnTo>
                  <a:lnTo>
                    <a:pt x="9271013" y="2273300"/>
                  </a:lnTo>
                  <a:lnTo>
                    <a:pt x="9268981" y="2235200"/>
                  </a:lnTo>
                  <a:lnTo>
                    <a:pt x="9265412" y="2197100"/>
                  </a:lnTo>
                  <a:lnTo>
                    <a:pt x="9263951" y="2171700"/>
                  </a:lnTo>
                  <a:lnTo>
                    <a:pt x="9262770" y="2146300"/>
                  </a:lnTo>
                  <a:lnTo>
                    <a:pt x="9261310" y="2120900"/>
                  </a:lnTo>
                  <a:lnTo>
                    <a:pt x="9261107" y="2095500"/>
                  </a:lnTo>
                  <a:lnTo>
                    <a:pt x="9261284" y="2082800"/>
                  </a:lnTo>
                  <a:lnTo>
                    <a:pt x="9261894" y="2057400"/>
                  </a:lnTo>
                  <a:lnTo>
                    <a:pt x="9264599" y="2006600"/>
                  </a:lnTo>
                  <a:lnTo>
                    <a:pt x="9268092" y="1968500"/>
                  </a:lnTo>
                  <a:lnTo>
                    <a:pt x="9269565" y="1955800"/>
                  </a:lnTo>
                  <a:lnTo>
                    <a:pt x="9271190" y="1930400"/>
                  </a:lnTo>
                  <a:lnTo>
                    <a:pt x="9276613" y="1879600"/>
                  </a:lnTo>
                  <a:lnTo>
                    <a:pt x="9279776" y="1841500"/>
                  </a:lnTo>
                  <a:lnTo>
                    <a:pt x="9282493" y="1803400"/>
                  </a:lnTo>
                  <a:lnTo>
                    <a:pt x="9284741" y="1765300"/>
                  </a:lnTo>
                  <a:lnTo>
                    <a:pt x="9287802" y="1701800"/>
                  </a:lnTo>
                  <a:lnTo>
                    <a:pt x="9288920" y="163830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12E5276-3B1C-B742-5F96-B6A3CDC28518}"/>
                </a:ext>
              </a:extLst>
            </p:cNvPr>
            <p:cNvSpPr/>
            <p:nvPr/>
          </p:nvSpPr>
          <p:spPr>
            <a:xfrm>
              <a:off x="533400" y="2057400"/>
              <a:ext cx="1676400" cy="228600"/>
            </a:xfrm>
            <a:prstGeom prst="rect">
              <a:avLst/>
            </a:prstGeom>
            <a:solidFill>
              <a:srgbClr val="DAE3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bject 2"/>
          <p:cNvSpPr/>
          <p:nvPr/>
        </p:nvSpPr>
        <p:spPr>
          <a:xfrm>
            <a:off x="2758597" y="1206083"/>
            <a:ext cx="2933700" cy="26034"/>
          </a:xfrm>
          <a:custGeom>
            <a:avLst/>
            <a:gdLst/>
            <a:ahLst/>
            <a:cxnLst/>
            <a:rect l="l" t="t" r="r" b="b"/>
            <a:pathLst>
              <a:path w="2933700" h="26035">
                <a:moveTo>
                  <a:pt x="2933700" y="0"/>
                </a:moveTo>
                <a:lnTo>
                  <a:pt x="0" y="0"/>
                </a:lnTo>
                <a:lnTo>
                  <a:pt x="0" y="25429"/>
                </a:lnTo>
                <a:lnTo>
                  <a:pt x="2933700" y="25429"/>
                </a:lnTo>
                <a:lnTo>
                  <a:pt x="293370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0928" y="559672"/>
            <a:ext cx="8240395" cy="7059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dirty="0"/>
              <a:t>What</a:t>
            </a:r>
            <a:r>
              <a:rPr spc="55" dirty="0"/>
              <a:t> </a:t>
            </a:r>
            <a:r>
              <a:rPr dirty="0"/>
              <a:t>is</a:t>
            </a:r>
            <a:r>
              <a:rPr spc="55" dirty="0"/>
              <a:t> </a:t>
            </a:r>
            <a:r>
              <a:rPr dirty="0"/>
              <a:t>biomedical</a:t>
            </a:r>
            <a:r>
              <a:rPr spc="70" dirty="0"/>
              <a:t> </a:t>
            </a:r>
            <a:r>
              <a:rPr spc="-10" dirty="0"/>
              <a:t>engineering?</a:t>
            </a:r>
          </a:p>
        </p:txBody>
      </p:sp>
      <p:sp>
        <p:nvSpPr>
          <p:cNvPr id="4" name="object 4"/>
          <p:cNvSpPr/>
          <p:nvPr/>
        </p:nvSpPr>
        <p:spPr>
          <a:xfrm>
            <a:off x="687588" y="4013968"/>
            <a:ext cx="2565400" cy="26034"/>
          </a:xfrm>
          <a:custGeom>
            <a:avLst/>
            <a:gdLst/>
            <a:ahLst/>
            <a:cxnLst/>
            <a:rect l="l" t="t" r="r" b="b"/>
            <a:pathLst>
              <a:path w="2565400" h="26035">
                <a:moveTo>
                  <a:pt x="2565400" y="0"/>
                </a:moveTo>
                <a:lnTo>
                  <a:pt x="0" y="0"/>
                </a:lnTo>
                <a:lnTo>
                  <a:pt x="0" y="25429"/>
                </a:lnTo>
                <a:lnTo>
                  <a:pt x="2565400" y="25429"/>
                </a:lnTo>
                <a:lnTo>
                  <a:pt x="256540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3089" y="4509835"/>
            <a:ext cx="1727200" cy="26034"/>
          </a:xfrm>
          <a:custGeom>
            <a:avLst/>
            <a:gdLst/>
            <a:ahLst/>
            <a:cxnLst/>
            <a:rect l="l" t="t" r="r" b="b"/>
            <a:pathLst>
              <a:path w="1727200" h="26035">
                <a:moveTo>
                  <a:pt x="1727200" y="0"/>
                </a:moveTo>
                <a:lnTo>
                  <a:pt x="0" y="0"/>
                </a:lnTo>
                <a:lnTo>
                  <a:pt x="0" y="25427"/>
                </a:lnTo>
                <a:lnTo>
                  <a:pt x="1727200" y="25427"/>
                </a:lnTo>
                <a:lnTo>
                  <a:pt x="172720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4888" y="1599737"/>
            <a:ext cx="2896870" cy="299197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9" marR="5079">
              <a:lnSpc>
                <a:spcPct val="101099"/>
              </a:lnSpc>
              <a:spcBef>
                <a:spcPts val="60"/>
              </a:spcBef>
            </a:pPr>
            <a:r>
              <a:rPr sz="3200" b="1" spc="-10" dirty="0">
                <a:solidFill>
                  <a:srgbClr val="4472C4"/>
                </a:solidFill>
                <a:latin typeface="Avenir Next"/>
                <a:cs typeface="Avenir Next"/>
              </a:rPr>
              <a:t>Biomedical </a:t>
            </a:r>
            <a:r>
              <a:rPr lang="en-US" sz="3200" b="1" spc="-10" dirty="0">
                <a:solidFill>
                  <a:srgbClr val="4472C4"/>
                </a:solidFill>
                <a:latin typeface="Avenir Next"/>
                <a:cs typeface="Avenir Next"/>
              </a:rPr>
              <a:t>e</a:t>
            </a:r>
            <a:r>
              <a:rPr sz="3200" b="1" spc="-10" dirty="0">
                <a:solidFill>
                  <a:srgbClr val="4472C4"/>
                </a:solidFill>
                <a:latin typeface="Avenir Next"/>
                <a:cs typeface="Avenir Next"/>
              </a:rPr>
              <a:t>ngineers </a:t>
            </a:r>
            <a:r>
              <a:rPr sz="3200" dirty="0">
                <a:solidFill>
                  <a:srgbClr val="4472C4"/>
                </a:solidFill>
                <a:latin typeface="Avenir Next"/>
                <a:cs typeface="Avenir Next"/>
              </a:rPr>
              <a:t>solve</a:t>
            </a:r>
            <a:r>
              <a:rPr sz="3200" spc="70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3200" spc="-10" dirty="0">
                <a:solidFill>
                  <a:srgbClr val="4472C4"/>
                </a:solidFill>
                <a:latin typeface="Avenir Next"/>
                <a:cs typeface="Avenir Next"/>
              </a:rPr>
              <a:t>problems </a:t>
            </a:r>
            <a:r>
              <a:rPr sz="3200" dirty="0">
                <a:solidFill>
                  <a:srgbClr val="4472C4"/>
                </a:solidFill>
                <a:latin typeface="Avenir Next"/>
                <a:cs typeface="Avenir Next"/>
              </a:rPr>
              <a:t>related</a:t>
            </a:r>
            <a:r>
              <a:rPr sz="3200" spc="10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3200" spc="-25" dirty="0">
                <a:solidFill>
                  <a:srgbClr val="4472C4"/>
                </a:solidFill>
                <a:latin typeface="Avenir Next"/>
                <a:cs typeface="Avenir Next"/>
              </a:rPr>
              <a:t>to </a:t>
            </a:r>
            <a:r>
              <a:rPr sz="3200" dirty="0">
                <a:solidFill>
                  <a:srgbClr val="4472C4"/>
                </a:solidFill>
                <a:latin typeface="Avenir Next"/>
                <a:cs typeface="Avenir Next"/>
              </a:rPr>
              <a:t>human</a:t>
            </a:r>
            <a:r>
              <a:rPr sz="3200" spc="35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3200" spc="-10" dirty="0">
                <a:solidFill>
                  <a:srgbClr val="4472C4"/>
                </a:solidFill>
                <a:latin typeface="Avenir Next"/>
                <a:cs typeface="Avenir Next"/>
              </a:rPr>
              <a:t>health </a:t>
            </a:r>
            <a:r>
              <a:rPr sz="3200" dirty="0">
                <a:solidFill>
                  <a:srgbClr val="4472C4"/>
                </a:solidFill>
                <a:latin typeface="Avenir Next"/>
                <a:cs typeface="Avenir Next"/>
              </a:rPr>
              <a:t>and </a:t>
            </a:r>
            <a:r>
              <a:rPr sz="3200" spc="-10" dirty="0">
                <a:solidFill>
                  <a:srgbClr val="4472C4"/>
                </a:solidFill>
                <a:latin typeface="Avenir Next"/>
                <a:cs typeface="Avenir Next"/>
              </a:rPr>
              <a:t>medicine.</a:t>
            </a:r>
            <a:endParaRPr sz="3200" dirty="0">
              <a:latin typeface="Avenir Next"/>
              <a:cs typeface="Avenir Next"/>
            </a:endParaRPr>
          </a:p>
        </p:txBody>
      </p:sp>
      <p:pic>
        <p:nvPicPr>
          <p:cNvPr id="7" name="object 7" descr="A photo of a doctor's shirt with a stethoscope and pen sticking out of the pocke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3811" y="1496453"/>
            <a:ext cx="4968817" cy="33163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C577A83-6EDE-EB6D-1F0F-83D3C9C76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26999" y="-38100"/>
            <a:ext cx="9855200" cy="5549900"/>
            <a:chOff x="-126999" y="-38100"/>
            <a:chExt cx="9855200" cy="5549900"/>
          </a:xfrm>
        </p:grpSpPr>
        <p:sp>
          <p:nvSpPr>
            <p:cNvPr id="11" name="object 2">
              <a:extLst>
                <a:ext uri="{FF2B5EF4-FFF2-40B4-BE49-F238E27FC236}">
                  <a16:creationId xmlns:a16="http://schemas.microsoft.com/office/drawing/2014/main" id="{44B22C1B-DFCA-FD36-BC39-5F5E3C519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26999" y="-38100"/>
              <a:ext cx="9855200" cy="5549900"/>
            </a:xfrm>
            <a:custGeom>
              <a:avLst/>
              <a:gdLst/>
              <a:ahLst/>
              <a:cxnLst/>
              <a:rect l="l" t="t" r="r" b="b"/>
              <a:pathLst>
                <a:path w="9855200" h="5549900">
                  <a:moveTo>
                    <a:pt x="9855200" y="0"/>
                  </a:moveTo>
                  <a:lnTo>
                    <a:pt x="0" y="0"/>
                  </a:lnTo>
                  <a:lnTo>
                    <a:pt x="0" y="5549900"/>
                  </a:lnTo>
                  <a:lnTo>
                    <a:pt x="9855200" y="5549900"/>
                  </a:lnTo>
                  <a:lnTo>
                    <a:pt x="9855200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">
              <a:extLst>
                <a:ext uri="{FF2B5EF4-FFF2-40B4-BE49-F238E27FC236}">
                  <a16:creationId xmlns:a16="http://schemas.microsoft.com/office/drawing/2014/main" id="{CFFF44C1-1D24-C001-D4B3-F9891C79D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4980" y="251202"/>
              <a:ext cx="9289415" cy="5054600"/>
            </a:xfrm>
            <a:custGeom>
              <a:avLst/>
              <a:gdLst/>
              <a:ahLst/>
              <a:cxnLst/>
              <a:rect l="l" t="t" r="r" b="b"/>
              <a:pathLst>
                <a:path w="9289415" h="5054600">
                  <a:moveTo>
                    <a:pt x="1877009" y="1920519"/>
                  </a:moveTo>
                  <a:lnTo>
                    <a:pt x="530809" y="1920519"/>
                  </a:lnTo>
                  <a:lnTo>
                    <a:pt x="530809" y="1933232"/>
                  </a:lnTo>
                  <a:lnTo>
                    <a:pt x="1877009" y="1933232"/>
                  </a:lnTo>
                  <a:lnTo>
                    <a:pt x="1877009" y="1920519"/>
                  </a:lnTo>
                  <a:close/>
                </a:path>
                <a:path w="9289415" h="5054600">
                  <a:moveTo>
                    <a:pt x="9169044" y="4991100"/>
                  </a:moveTo>
                  <a:lnTo>
                    <a:pt x="9168168" y="4978400"/>
                  </a:lnTo>
                  <a:lnTo>
                    <a:pt x="9167482" y="4978400"/>
                  </a:lnTo>
                  <a:lnTo>
                    <a:pt x="9169044" y="4991100"/>
                  </a:lnTo>
                  <a:close/>
                </a:path>
                <a:path w="9289415" h="5054600">
                  <a:moveTo>
                    <a:pt x="9220479" y="1638300"/>
                  </a:moveTo>
                  <a:lnTo>
                    <a:pt x="9220289" y="1600200"/>
                  </a:lnTo>
                  <a:lnTo>
                    <a:pt x="9219603" y="1562100"/>
                  </a:lnTo>
                  <a:lnTo>
                    <a:pt x="9218435" y="1524000"/>
                  </a:lnTo>
                  <a:lnTo>
                    <a:pt x="9216746" y="1485900"/>
                  </a:lnTo>
                  <a:lnTo>
                    <a:pt x="9214561" y="1447800"/>
                  </a:lnTo>
                  <a:lnTo>
                    <a:pt x="9211843" y="1409700"/>
                  </a:lnTo>
                  <a:lnTo>
                    <a:pt x="9208618" y="1358900"/>
                  </a:lnTo>
                  <a:lnTo>
                    <a:pt x="9204858" y="1320800"/>
                  </a:lnTo>
                  <a:lnTo>
                    <a:pt x="9200985" y="1270000"/>
                  </a:lnTo>
                  <a:lnTo>
                    <a:pt x="9197467" y="1219200"/>
                  </a:lnTo>
                  <a:lnTo>
                    <a:pt x="9194343" y="1181100"/>
                  </a:lnTo>
                  <a:lnTo>
                    <a:pt x="9191638" y="1143000"/>
                  </a:lnTo>
                  <a:lnTo>
                    <a:pt x="9189390" y="1104900"/>
                  </a:lnTo>
                  <a:lnTo>
                    <a:pt x="9187637" y="1079500"/>
                  </a:lnTo>
                  <a:lnTo>
                    <a:pt x="9186405" y="1041400"/>
                  </a:lnTo>
                  <a:lnTo>
                    <a:pt x="9185745" y="1016000"/>
                  </a:lnTo>
                  <a:lnTo>
                    <a:pt x="9186253" y="952500"/>
                  </a:lnTo>
                  <a:lnTo>
                    <a:pt x="9187497" y="914400"/>
                  </a:lnTo>
                  <a:lnTo>
                    <a:pt x="9189453" y="876300"/>
                  </a:lnTo>
                  <a:lnTo>
                    <a:pt x="9192133" y="838200"/>
                  </a:lnTo>
                  <a:lnTo>
                    <a:pt x="9195575" y="800100"/>
                  </a:lnTo>
                  <a:lnTo>
                    <a:pt x="9199829" y="762000"/>
                  </a:lnTo>
                  <a:lnTo>
                    <a:pt x="9204896" y="711200"/>
                  </a:lnTo>
                  <a:lnTo>
                    <a:pt x="9209468" y="673100"/>
                  </a:lnTo>
                  <a:lnTo>
                    <a:pt x="9212440" y="622300"/>
                  </a:lnTo>
                  <a:lnTo>
                    <a:pt x="9214028" y="584200"/>
                  </a:lnTo>
                  <a:lnTo>
                    <a:pt x="9214447" y="546100"/>
                  </a:lnTo>
                  <a:lnTo>
                    <a:pt x="9213901" y="495300"/>
                  </a:lnTo>
                  <a:lnTo>
                    <a:pt x="9212593" y="457200"/>
                  </a:lnTo>
                  <a:lnTo>
                    <a:pt x="9208567" y="381000"/>
                  </a:lnTo>
                  <a:lnTo>
                    <a:pt x="9204058" y="304800"/>
                  </a:lnTo>
                  <a:lnTo>
                    <a:pt x="9200782" y="228600"/>
                  </a:lnTo>
                  <a:lnTo>
                    <a:pt x="9200134" y="190500"/>
                  </a:lnTo>
                  <a:lnTo>
                    <a:pt x="9200451" y="152400"/>
                  </a:lnTo>
                  <a:lnTo>
                    <a:pt x="9201455" y="127000"/>
                  </a:lnTo>
                  <a:lnTo>
                    <a:pt x="9201963" y="114300"/>
                  </a:lnTo>
                  <a:lnTo>
                    <a:pt x="9200286" y="101600"/>
                  </a:lnTo>
                  <a:lnTo>
                    <a:pt x="9198623" y="88900"/>
                  </a:lnTo>
                  <a:lnTo>
                    <a:pt x="8083055" y="88900"/>
                  </a:lnTo>
                  <a:lnTo>
                    <a:pt x="8056156" y="76200"/>
                  </a:lnTo>
                  <a:lnTo>
                    <a:pt x="7801038" y="76200"/>
                  </a:lnTo>
                  <a:lnTo>
                    <a:pt x="7769365" y="88900"/>
                  </a:lnTo>
                  <a:lnTo>
                    <a:pt x="7620127" y="88900"/>
                  </a:lnTo>
                  <a:lnTo>
                    <a:pt x="7541222" y="101600"/>
                  </a:lnTo>
                  <a:lnTo>
                    <a:pt x="7382129" y="101600"/>
                  </a:lnTo>
                  <a:lnTo>
                    <a:pt x="7223074" y="88900"/>
                  </a:lnTo>
                  <a:lnTo>
                    <a:pt x="6841909" y="88900"/>
                  </a:lnTo>
                  <a:lnTo>
                    <a:pt x="6795859" y="101600"/>
                  </a:lnTo>
                  <a:lnTo>
                    <a:pt x="6717754" y="101600"/>
                  </a:lnTo>
                  <a:lnTo>
                    <a:pt x="6687452" y="88900"/>
                  </a:lnTo>
                  <a:lnTo>
                    <a:pt x="6549149" y="88900"/>
                  </a:lnTo>
                  <a:lnTo>
                    <a:pt x="6520307" y="76200"/>
                  </a:lnTo>
                  <a:lnTo>
                    <a:pt x="6336868" y="76200"/>
                  </a:lnTo>
                  <a:lnTo>
                    <a:pt x="6310642" y="88900"/>
                  </a:lnTo>
                  <a:lnTo>
                    <a:pt x="5371096" y="88900"/>
                  </a:lnTo>
                  <a:lnTo>
                    <a:pt x="5337480" y="101600"/>
                  </a:lnTo>
                  <a:lnTo>
                    <a:pt x="5146789" y="101600"/>
                  </a:lnTo>
                  <a:lnTo>
                    <a:pt x="5117122" y="88900"/>
                  </a:lnTo>
                  <a:lnTo>
                    <a:pt x="4568571" y="88900"/>
                  </a:lnTo>
                  <a:lnTo>
                    <a:pt x="4530191" y="101600"/>
                  </a:lnTo>
                  <a:lnTo>
                    <a:pt x="4356976" y="101600"/>
                  </a:lnTo>
                  <a:lnTo>
                    <a:pt x="4331690" y="88900"/>
                  </a:lnTo>
                  <a:lnTo>
                    <a:pt x="2136063" y="88900"/>
                  </a:lnTo>
                  <a:lnTo>
                    <a:pt x="2080514" y="101600"/>
                  </a:lnTo>
                  <a:lnTo>
                    <a:pt x="2028761" y="101600"/>
                  </a:lnTo>
                  <a:lnTo>
                    <a:pt x="2004466" y="88900"/>
                  </a:lnTo>
                  <a:lnTo>
                    <a:pt x="1826831" y="88900"/>
                  </a:lnTo>
                  <a:lnTo>
                    <a:pt x="1806448" y="101600"/>
                  </a:lnTo>
                  <a:lnTo>
                    <a:pt x="1578686" y="101600"/>
                  </a:lnTo>
                  <a:lnTo>
                    <a:pt x="1551533" y="88900"/>
                  </a:lnTo>
                  <a:lnTo>
                    <a:pt x="1429499" y="88900"/>
                  </a:lnTo>
                  <a:lnTo>
                    <a:pt x="1368069" y="76200"/>
                  </a:lnTo>
                  <a:lnTo>
                    <a:pt x="945438" y="76200"/>
                  </a:lnTo>
                  <a:lnTo>
                    <a:pt x="905751" y="88900"/>
                  </a:lnTo>
                  <a:lnTo>
                    <a:pt x="77685" y="88900"/>
                  </a:lnTo>
                  <a:lnTo>
                    <a:pt x="78828" y="127000"/>
                  </a:lnTo>
                  <a:lnTo>
                    <a:pt x="80492" y="177800"/>
                  </a:lnTo>
                  <a:lnTo>
                    <a:pt x="82080" y="228600"/>
                  </a:lnTo>
                  <a:lnTo>
                    <a:pt x="83527" y="279400"/>
                  </a:lnTo>
                  <a:lnTo>
                    <a:pt x="85890" y="393700"/>
                  </a:lnTo>
                  <a:lnTo>
                    <a:pt x="87274" y="508000"/>
                  </a:lnTo>
                  <a:lnTo>
                    <a:pt x="87401" y="622300"/>
                  </a:lnTo>
                  <a:lnTo>
                    <a:pt x="85940" y="736600"/>
                  </a:lnTo>
                  <a:lnTo>
                    <a:pt x="82613" y="850900"/>
                  </a:lnTo>
                  <a:lnTo>
                    <a:pt x="77101" y="965200"/>
                  </a:lnTo>
                  <a:lnTo>
                    <a:pt x="74180" y="1028700"/>
                  </a:lnTo>
                  <a:lnTo>
                    <a:pt x="72047" y="1079500"/>
                  </a:lnTo>
                  <a:lnTo>
                    <a:pt x="70624" y="1130300"/>
                  </a:lnTo>
                  <a:lnTo>
                    <a:pt x="69811" y="1181100"/>
                  </a:lnTo>
                  <a:lnTo>
                    <a:pt x="69532" y="1219200"/>
                  </a:lnTo>
                  <a:lnTo>
                    <a:pt x="69684" y="1270000"/>
                  </a:lnTo>
                  <a:lnTo>
                    <a:pt x="70218" y="1308100"/>
                  </a:lnTo>
                  <a:lnTo>
                    <a:pt x="71005" y="1346200"/>
                  </a:lnTo>
                  <a:lnTo>
                    <a:pt x="71996" y="1384300"/>
                  </a:lnTo>
                  <a:lnTo>
                    <a:pt x="73088" y="1422400"/>
                  </a:lnTo>
                  <a:lnTo>
                    <a:pt x="74206" y="1447800"/>
                  </a:lnTo>
                  <a:lnTo>
                    <a:pt x="75260" y="1485900"/>
                  </a:lnTo>
                  <a:lnTo>
                    <a:pt x="76835" y="1549400"/>
                  </a:lnTo>
                  <a:lnTo>
                    <a:pt x="77127" y="1612900"/>
                  </a:lnTo>
                  <a:lnTo>
                    <a:pt x="76314" y="1676400"/>
                  </a:lnTo>
                  <a:lnTo>
                    <a:pt x="74104" y="1790700"/>
                  </a:lnTo>
                  <a:lnTo>
                    <a:pt x="73228" y="1854200"/>
                  </a:lnTo>
                  <a:lnTo>
                    <a:pt x="72961" y="1892300"/>
                  </a:lnTo>
                  <a:lnTo>
                    <a:pt x="72885" y="1943100"/>
                  </a:lnTo>
                  <a:lnTo>
                    <a:pt x="72999" y="1968500"/>
                  </a:lnTo>
                  <a:lnTo>
                    <a:pt x="73710" y="2032000"/>
                  </a:lnTo>
                  <a:lnTo>
                    <a:pt x="74523" y="2070100"/>
                  </a:lnTo>
                  <a:lnTo>
                    <a:pt x="75641" y="2120900"/>
                  </a:lnTo>
                  <a:lnTo>
                    <a:pt x="77114" y="2159000"/>
                  </a:lnTo>
                  <a:lnTo>
                    <a:pt x="78676" y="2209800"/>
                  </a:lnTo>
                  <a:lnTo>
                    <a:pt x="80060" y="2247900"/>
                  </a:lnTo>
                  <a:lnTo>
                    <a:pt x="81267" y="2298700"/>
                  </a:lnTo>
                  <a:lnTo>
                    <a:pt x="82283" y="2336800"/>
                  </a:lnTo>
                  <a:lnTo>
                    <a:pt x="83108" y="2374900"/>
                  </a:lnTo>
                  <a:lnTo>
                    <a:pt x="83718" y="2413000"/>
                  </a:lnTo>
                  <a:lnTo>
                    <a:pt x="84201" y="2463800"/>
                  </a:lnTo>
                  <a:lnTo>
                    <a:pt x="84264" y="2489200"/>
                  </a:lnTo>
                  <a:lnTo>
                    <a:pt x="83997" y="2552700"/>
                  </a:lnTo>
                  <a:lnTo>
                    <a:pt x="82727" y="2616200"/>
                  </a:lnTo>
                  <a:lnTo>
                    <a:pt x="80441" y="2692400"/>
                  </a:lnTo>
                  <a:lnTo>
                    <a:pt x="77101" y="2755900"/>
                  </a:lnTo>
                  <a:lnTo>
                    <a:pt x="75603" y="2794000"/>
                  </a:lnTo>
                  <a:lnTo>
                    <a:pt x="74879" y="2819400"/>
                  </a:lnTo>
                  <a:lnTo>
                    <a:pt x="74803" y="2857500"/>
                  </a:lnTo>
                  <a:lnTo>
                    <a:pt x="75260" y="2882900"/>
                  </a:lnTo>
                  <a:lnTo>
                    <a:pt x="77266" y="2946400"/>
                  </a:lnTo>
                  <a:lnTo>
                    <a:pt x="79933" y="2997200"/>
                  </a:lnTo>
                  <a:lnTo>
                    <a:pt x="82257" y="3048000"/>
                  </a:lnTo>
                  <a:lnTo>
                    <a:pt x="82969" y="3086100"/>
                  </a:lnTo>
                  <a:lnTo>
                    <a:pt x="83223" y="3111500"/>
                  </a:lnTo>
                  <a:lnTo>
                    <a:pt x="82880" y="3149600"/>
                  </a:lnTo>
                  <a:lnTo>
                    <a:pt x="81826" y="3175000"/>
                  </a:lnTo>
                  <a:lnTo>
                    <a:pt x="79933" y="3213100"/>
                  </a:lnTo>
                  <a:lnTo>
                    <a:pt x="77076" y="3251200"/>
                  </a:lnTo>
                  <a:lnTo>
                    <a:pt x="74396" y="3289300"/>
                  </a:lnTo>
                  <a:lnTo>
                    <a:pt x="72910" y="3327400"/>
                  </a:lnTo>
                  <a:lnTo>
                    <a:pt x="72796" y="3403600"/>
                  </a:lnTo>
                  <a:lnTo>
                    <a:pt x="75285" y="3479800"/>
                  </a:lnTo>
                  <a:lnTo>
                    <a:pt x="78994" y="3543300"/>
                  </a:lnTo>
                  <a:lnTo>
                    <a:pt x="82486" y="3606800"/>
                  </a:lnTo>
                  <a:lnTo>
                    <a:pt x="84302" y="3670300"/>
                  </a:lnTo>
                  <a:lnTo>
                    <a:pt x="82969" y="3733800"/>
                  </a:lnTo>
                  <a:lnTo>
                    <a:pt x="80645" y="3771900"/>
                  </a:lnTo>
                  <a:lnTo>
                    <a:pt x="77000" y="3810000"/>
                  </a:lnTo>
                  <a:lnTo>
                    <a:pt x="73317" y="3835400"/>
                  </a:lnTo>
                  <a:lnTo>
                    <a:pt x="70789" y="3860800"/>
                  </a:lnTo>
                  <a:lnTo>
                    <a:pt x="68453" y="3924300"/>
                  </a:lnTo>
                  <a:lnTo>
                    <a:pt x="68948" y="3975100"/>
                  </a:lnTo>
                  <a:lnTo>
                    <a:pt x="69938" y="4000500"/>
                  </a:lnTo>
                  <a:lnTo>
                    <a:pt x="71234" y="4038600"/>
                  </a:lnTo>
                  <a:lnTo>
                    <a:pt x="72732" y="4064000"/>
                  </a:lnTo>
                  <a:lnTo>
                    <a:pt x="74269" y="4102100"/>
                  </a:lnTo>
                  <a:lnTo>
                    <a:pt x="75742" y="4127500"/>
                  </a:lnTo>
                  <a:lnTo>
                    <a:pt x="76987" y="4165600"/>
                  </a:lnTo>
                  <a:lnTo>
                    <a:pt x="77876" y="4203700"/>
                  </a:lnTo>
                  <a:lnTo>
                    <a:pt x="78193" y="4241800"/>
                  </a:lnTo>
                  <a:lnTo>
                    <a:pt x="78181" y="4279900"/>
                  </a:lnTo>
                  <a:lnTo>
                    <a:pt x="78079" y="4305300"/>
                  </a:lnTo>
                  <a:lnTo>
                    <a:pt x="77114" y="4343400"/>
                  </a:lnTo>
                  <a:lnTo>
                    <a:pt x="75933" y="4394200"/>
                  </a:lnTo>
                  <a:lnTo>
                    <a:pt x="75120" y="4445000"/>
                  </a:lnTo>
                  <a:lnTo>
                    <a:pt x="74637" y="4483100"/>
                  </a:lnTo>
                  <a:lnTo>
                    <a:pt x="74422" y="4533900"/>
                  </a:lnTo>
                  <a:lnTo>
                    <a:pt x="74434" y="4572000"/>
                  </a:lnTo>
                  <a:lnTo>
                    <a:pt x="74637" y="4610100"/>
                  </a:lnTo>
                  <a:lnTo>
                    <a:pt x="75438" y="4673600"/>
                  </a:lnTo>
                  <a:lnTo>
                    <a:pt x="76441" y="4749800"/>
                  </a:lnTo>
                  <a:lnTo>
                    <a:pt x="76911" y="4787900"/>
                  </a:lnTo>
                  <a:lnTo>
                    <a:pt x="77292" y="4826000"/>
                  </a:lnTo>
                  <a:lnTo>
                    <a:pt x="77558" y="4864100"/>
                  </a:lnTo>
                  <a:lnTo>
                    <a:pt x="77609" y="4914900"/>
                  </a:lnTo>
                  <a:lnTo>
                    <a:pt x="77508" y="4953000"/>
                  </a:lnTo>
                  <a:lnTo>
                    <a:pt x="77279" y="4978400"/>
                  </a:lnTo>
                  <a:lnTo>
                    <a:pt x="98425" y="4978400"/>
                  </a:lnTo>
                  <a:lnTo>
                    <a:pt x="168935" y="4965700"/>
                  </a:lnTo>
                  <a:lnTo>
                    <a:pt x="557110" y="4965700"/>
                  </a:lnTo>
                  <a:lnTo>
                    <a:pt x="581177" y="4978400"/>
                  </a:lnTo>
                  <a:lnTo>
                    <a:pt x="687501" y="4978400"/>
                  </a:lnTo>
                  <a:lnTo>
                    <a:pt x="743102" y="4991100"/>
                  </a:lnTo>
                  <a:lnTo>
                    <a:pt x="1265326" y="4991100"/>
                  </a:lnTo>
                  <a:lnTo>
                    <a:pt x="1281722" y="4978400"/>
                  </a:lnTo>
                  <a:lnTo>
                    <a:pt x="2812199" y="4978400"/>
                  </a:lnTo>
                  <a:lnTo>
                    <a:pt x="2857754" y="4965700"/>
                  </a:lnTo>
                  <a:lnTo>
                    <a:pt x="2954134" y="4965700"/>
                  </a:lnTo>
                  <a:lnTo>
                    <a:pt x="3003537" y="4978400"/>
                  </a:lnTo>
                  <a:lnTo>
                    <a:pt x="3153562" y="4978400"/>
                  </a:lnTo>
                  <a:lnTo>
                    <a:pt x="3169983" y="4991100"/>
                  </a:lnTo>
                  <a:lnTo>
                    <a:pt x="3200616" y="4991100"/>
                  </a:lnTo>
                  <a:lnTo>
                    <a:pt x="3228949" y="4978400"/>
                  </a:lnTo>
                  <a:lnTo>
                    <a:pt x="3429939" y="4978400"/>
                  </a:lnTo>
                  <a:lnTo>
                    <a:pt x="3449028" y="4991100"/>
                  </a:lnTo>
                  <a:lnTo>
                    <a:pt x="3599205" y="4991100"/>
                  </a:lnTo>
                  <a:lnTo>
                    <a:pt x="3632327" y="4978400"/>
                  </a:lnTo>
                  <a:lnTo>
                    <a:pt x="3668623" y="4978400"/>
                  </a:lnTo>
                  <a:lnTo>
                    <a:pt x="3707688" y="4965700"/>
                  </a:lnTo>
                  <a:lnTo>
                    <a:pt x="4239526" y="4965700"/>
                  </a:lnTo>
                  <a:lnTo>
                    <a:pt x="4272572" y="4978400"/>
                  </a:lnTo>
                  <a:lnTo>
                    <a:pt x="5029606" y="4978400"/>
                  </a:lnTo>
                  <a:lnTo>
                    <a:pt x="5051679" y="4965700"/>
                  </a:lnTo>
                  <a:lnTo>
                    <a:pt x="5231689" y="4965700"/>
                  </a:lnTo>
                  <a:lnTo>
                    <a:pt x="5255234" y="4978400"/>
                  </a:lnTo>
                  <a:lnTo>
                    <a:pt x="5323319" y="4978400"/>
                  </a:lnTo>
                  <a:lnTo>
                    <a:pt x="5340058" y="4991100"/>
                  </a:lnTo>
                  <a:lnTo>
                    <a:pt x="5692216" y="4991100"/>
                  </a:lnTo>
                  <a:lnTo>
                    <a:pt x="5736450" y="4978400"/>
                  </a:lnTo>
                  <a:lnTo>
                    <a:pt x="5991149" y="4978400"/>
                  </a:lnTo>
                  <a:lnTo>
                    <a:pt x="6022772" y="4965700"/>
                  </a:lnTo>
                  <a:lnTo>
                    <a:pt x="6067476" y="4965700"/>
                  </a:lnTo>
                  <a:lnTo>
                    <a:pt x="6087757" y="4978400"/>
                  </a:lnTo>
                  <a:lnTo>
                    <a:pt x="6903009" y="4978400"/>
                  </a:lnTo>
                  <a:lnTo>
                    <a:pt x="6915823" y="4965700"/>
                  </a:lnTo>
                  <a:lnTo>
                    <a:pt x="7091616" y="4965700"/>
                  </a:lnTo>
                  <a:lnTo>
                    <a:pt x="7112571" y="4978400"/>
                  </a:lnTo>
                  <a:lnTo>
                    <a:pt x="7208812" y="4978400"/>
                  </a:lnTo>
                  <a:lnTo>
                    <a:pt x="7256386" y="4991100"/>
                  </a:lnTo>
                  <a:lnTo>
                    <a:pt x="7472464" y="4991100"/>
                  </a:lnTo>
                  <a:lnTo>
                    <a:pt x="7511758" y="4978400"/>
                  </a:lnTo>
                  <a:lnTo>
                    <a:pt x="7926933" y="4978400"/>
                  </a:lnTo>
                  <a:lnTo>
                    <a:pt x="7941386" y="4965700"/>
                  </a:lnTo>
                  <a:lnTo>
                    <a:pt x="8060715" y="4965700"/>
                  </a:lnTo>
                  <a:lnTo>
                    <a:pt x="8079333" y="4978400"/>
                  </a:lnTo>
                  <a:lnTo>
                    <a:pt x="8272869" y="4978400"/>
                  </a:lnTo>
                  <a:lnTo>
                    <a:pt x="8308010" y="4991100"/>
                  </a:lnTo>
                  <a:lnTo>
                    <a:pt x="8340458" y="4991100"/>
                  </a:lnTo>
                  <a:lnTo>
                    <a:pt x="8370773" y="4978400"/>
                  </a:lnTo>
                  <a:lnTo>
                    <a:pt x="9167482" y="4978400"/>
                  </a:lnTo>
                  <a:lnTo>
                    <a:pt x="9165920" y="4965700"/>
                  </a:lnTo>
                  <a:lnTo>
                    <a:pt x="9164358" y="4953000"/>
                  </a:lnTo>
                  <a:lnTo>
                    <a:pt x="9162796" y="4940300"/>
                  </a:lnTo>
                  <a:lnTo>
                    <a:pt x="8480831" y="4940300"/>
                  </a:lnTo>
                  <a:lnTo>
                    <a:pt x="8425739" y="4953000"/>
                  </a:lnTo>
                  <a:lnTo>
                    <a:pt x="8236051" y="4953000"/>
                  </a:lnTo>
                  <a:lnTo>
                    <a:pt x="8194256" y="4940300"/>
                  </a:lnTo>
                  <a:lnTo>
                    <a:pt x="7585189" y="4940300"/>
                  </a:lnTo>
                  <a:lnTo>
                    <a:pt x="7548004" y="4953000"/>
                  </a:lnTo>
                  <a:lnTo>
                    <a:pt x="7211606" y="4953000"/>
                  </a:lnTo>
                  <a:lnTo>
                    <a:pt x="7162927" y="4940300"/>
                  </a:lnTo>
                  <a:lnTo>
                    <a:pt x="7074751" y="4940300"/>
                  </a:lnTo>
                  <a:lnTo>
                    <a:pt x="7056488" y="4927600"/>
                  </a:lnTo>
                  <a:lnTo>
                    <a:pt x="6942226" y="4927600"/>
                  </a:lnTo>
                  <a:lnTo>
                    <a:pt x="6925488" y="4940300"/>
                  </a:lnTo>
                  <a:lnTo>
                    <a:pt x="6416129" y="4940300"/>
                  </a:lnTo>
                  <a:lnTo>
                    <a:pt x="6329794" y="4953000"/>
                  </a:lnTo>
                  <a:lnTo>
                    <a:pt x="6288354" y="4953000"/>
                  </a:lnTo>
                  <a:lnTo>
                    <a:pt x="6248438" y="4940300"/>
                  </a:lnTo>
                  <a:lnTo>
                    <a:pt x="5815622" y="4940300"/>
                  </a:lnTo>
                  <a:lnTo>
                    <a:pt x="5776823" y="4953000"/>
                  </a:lnTo>
                  <a:lnTo>
                    <a:pt x="5312486" y="4953000"/>
                  </a:lnTo>
                  <a:lnTo>
                    <a:pt x="5286908" y="4940300"/>
                  </a:lnTo>
                  <a:lnTo>
                    <a:pt x="5236375" y="4940300"/>
                  </a:lnTo>
                  <a:lnTo>
                    <a:pt x="5212842" y="4927600"/>
                  </a:lnTo>
                  <a:lnTo>
                    <a:pt x="5109083" y="4927600"/>
                  </a:lnTo>
                  <a:lnTo>
                    <a:pt x="5069459" y="4940300"/>
                  </a:lnTo>
                  <a:lnTo>
                    <a:pt x="4550956" y="4940300"/>
                  </a:lnTo>
                  <a:lnTo>
                    <a:pt x="4508119" y="4953000"/>
                  </a:lnTo>
                  <a:lnTo>
                    <a:pt x="4361040" y="4953000"/>
                  </a:lnTo>
                  <a:lnTo>
                    <a:pt x="4305846" y="4940300"/>
                  </a:lnTo>
                  <a:lnTo>
                    <a:pt x="4206697" y="4940300"/>
                  </a:lnTo>
                  <a:lnTo>
                    <a:pt x="4169168" y="4927600"/>
                  </a:lnTo>
                  <a:lnTo>
                    <a:pt x="3745484" y="4927600"/>
                  </a:lnTo>
                  <a:lnTo>
                    <a:pt x="3703650" y="4940300"/>
                  </a:lnTo>
                  <a:lnTo>
                    <a:pt x="3664102" y="4940300"/>
                  </a:lnTo>
                  <a:lnTo>
                    <a:pt x="3628326" y="4953000"/>
                  </a:lnTo>
                  <a:lnTo>
                    <a:pt x="3415588" y="4953000"/>
                  </a:lnTo>
                  <a:lnTo>
                    <a:pt x="3380778" y="4940300"/>
                  </a:lnTo>
                  <a:lnTo>
                    <a:pt x="3280702" y="4940300"/>
                  </a:lnTo>
                  <a:lnTo>
                    <a:pt x="3253778" y="4953000"/>
                  </a:lnTo>
                  <a:lnTo>
                    <a:pt x="3100032" y="4953000"/>
                  </a:lnTo>
                  <a:lnTo>
                    <a:pt x="3078899" y="4940300"/>
                  </a:lnTo>
                  <a:lnTo>
                    <a:pt x="1330363" y="4940300"/>
                  </a:lnTo>
                  <a:lnTo>
                    <a:pt x="1307807" y="4953000"/>
                  </a:lnTo>
                  <a:lnTo>
                    <a:pt x="690143" y="4953000"/>
                  </a:lnTo>
                  <a:lnTo>
                    <a:pt x="635952" y="4940300"/>
                  </a:lnTo>
                  <a:lnTo>
                    <a:pt x="536752" y="4940300"/>
                  </a:lnTo>
                  <a:lnTo>
                    <a:pt x="493572" y="4927600"/>
                  </a:lnTo>
                  <a:lnTo>
                    <a:pt x="198412" y="4927600"/>
                  </a:lnTo>
                  <a:lnTo>
                    <a:pt x="166395" y="4940300"/>
                  </a:lnTo>
                  <a:lnTo>
                    <a:pt x="111760" y="4940300"/>
                  </a:lnTo>
                  <a:lnTo>
                    <a:pt x="111683" y="4851400"/>
                  </a:lnTo>
                  <a:lnTo>
                    <a:pt x="111125" y="4787900"/>
                  </a:lnTo>
                  <a:lnTo>
                    <a:pt x="110655" y="4749800"/>
                  </a:lnTo>
                  <a:lnTo>
                    <a:pt x="109651" y="4673600"/>
                  </a:lnTo>
                  <a:lnTo>
                    <a:pt x="108864" y="4610100"/>
                  </a:lnTo>
                  <a:lnTo>
                    <a:pt x="108661" y="4572000"/>
                  </a:lnTo>
                  <a:lnTo>
                    <a:pt x="108635" y="4533900"/>
                  </a:lnTo>
                  <a:lnTo>
                    <a:pt x="108851" y="4483100"/>
                  </a:lnTo>
                  <a:lnTo>
                    <a:pt x="109334" y="4445000"/>
                  </a:lnTo>
                  <a:lnTo>
                    <a:pt x="110147" y="4394200"/>
                  </a:lnTo>
                  <a:lnTo>
                    <a:pt x="111328" y="4356100"/>
                  </a:lnTo>
                  <a:lnTo>
                    <a:pt x="112293" y="4305300"/>
                  </a:lnTo>
                  <a:lnTo>
                    <a:pt x="112407" y="4279900"/>
                  </a:lnTo>
                  <a:lnTo>
                    <a:pt x="112407" y="4241800"/>
                  </a:lnTo>
                  <a:lnTo>
                    <a:pt x="112102" y="4203700"/>
                  </a:lnTo>
                  <a:lnTo>
                    <a:pt x="111188" y="4165600"/>
                  </a:lnTo>
                  <a:lnTo>
                    <a:pt x="109931" y="4127500"/>
                  </a:lnTo>
                  <a:lnTo>
                    <a:pt x="108458" y="4102100"/>
                  </a:lnTo>
                  <a:lnTo>
                    <a:pt x="106908" y="4064000"/>
                  </a:lnTo>
                  <a:lnTo>
                    <a:pt x="105422" y="4038600"/>
                  </a:lnTo>
                  <a:lnTo>
                    <a:pt x="104127" y="4000500"/>
                  </a:lnTo>
                  <a:lnTo>
                    <a:pt x="103162" y="3975100"/>
                  </a:lnTo>
                  <a:lnTo>
                    <a:pt x="102679" y="3924300"/>
                  </a:lnTo>
                  <a:lnTo>
                    <a:pt x="104940" y="3860800"/>
                  </a:lnTo>
                  <a:lnTo>
                    <a:pt x="107365" y="3835400"/>
                  </a:lnTo>
                  <a:lnTo>
                    <a:pt x="110985" y="3810000"/>
                  </a:lnTo>
                  <a:lnTo>
                    <a:pt x="114719" y="3771900"/>
                  </a:lnTo>
                  <a:lnTo>
                    <a:pt x="117170" y="3746500"/>
                  </a:lnTo>
                  <a:lnTo>
                    <a:pt x="118541" y="3670300"/>
                  </a:lnTo>
                  <a:lnTo>
                    <a:pt x="116687" y="3606800"/>
                  </a:lnTo>
                  <a:lnTo>
                    <a:pt x="113169" y="3543300"/>
                  </a:lnTo>
                  <a:lnTo>
                    <a:pt x="109474" y="3479800"/>
                  </a:lnTo>
                  <a:lnTo>
                    <a:pt x="107010" y="3403600"/>
                  </a:lnTo>
                  <a:lnTo>
                    <a:pt x="107137" y="3327400"/>
                  </a:lnTo>
                  <a:lnTo>
                    <a:pt x="108572" y="3302000"/>
                  </a:lnTo>
                  <a:lnTo>
                    <a:pt x="111213" y="3263900"/>
                  </a:lnTo>
                  <a:lnTo>
                    <a:pt x="114084" y="3225800"/>
                  </a:lnTo>
                  <a:lnTo>
                    <a:pt x="116014" y="3187700"/>
                  </a:lnTo>
                  <a:lnTo>
                    <a:pt x="117094" y="3149600"/>
                  </a:lnTo>
                  <a:lnTo>
                    <a:pt x="117449" y="3111500"/>
                  </a:lnTo>
                  <a:lnTo>
                    <a:pt x="117182" y="3086100"/>
                  </a:lnTo>
                  <a:lnTo>
                    <a:pt x="116459" y="3048000"/>
                  </a:lnTo>
                  <a:lnTo>
                    <a:pt x="114122" y="2997200"/>
                  </a:lnTo>
                  <a:lnTo>
                    <a:pt x="111455" y="2933700"/>
                  </a:lnTo>
                  <a:lnTo>
                    <a:pt x="109461" y="2882900"/>
                  </a:lnTo>
                  <a:lnTo>
                    <a:pt x="109016" y="2857500"/>
                  </a:lnTo>
                  <a:lnTo>
                    <a:pt x="109093" y="2819400"/>
                  </a:lnTo>
                  <a:lnTo>
                    <a:pt x="109804" y="2794000"/>
                  </a:lnTo>
                  <a:lnTo>
                    <a:pt x="111290" y="2755900"/>
                  </a:lnTo>
                  <a:lnTo>
                    <a:pt x="114642" y="2692400"/>
                  </a:lnTo>
                  <a:lnTo>
                    <a:pt x="116941" y="2616200"/>
                  </a:lnTo>
                  <a:lnTo>
                    <a:pt x="118224" y="2552700"/>
                  </a:lnTo>
                  <a:lnTo>
                    <a:pt x="118478" y="2489200"/>
                  </a:lnTo>
                  <a:lnTo>
                    <a:pt x="118414" y="2463800"/>
                  </a:lnTo>
                  <a:lnTo>
                    <a:pt x="117944" y="2413000"/>
                  </a:lnTo>
                  <a:lnTo>
                    <a:pt x="117322" y="2374900"/>
                  </a:lnTo>
                  <a:lnTo>
                    <a:pt x="116497" y="2336800"/>
                  </a:lnTo>
                  <a:lnTo>
                    <a:pt x="115481" y="2286000"/>
                  </a:lnTo>
                  <a:lnTo>
                    <a:pt x="114274" y="2247900"/>
                  </a:lnTo>
                  <a:lnTo>
                    <a:pt x="112877" y="2209800"/>
                  </a:lnTo>
                  <a:lnTo>
                    <a:pt x="111315" y="2159000"/>
                  </a:lnTo>
                  <a:lnTo>
                    <a:pt x="109855" y="2120900"/>
                  </a:lnTo>
                  <a:lnTo>
                    <a:pt x="108737" y="2070100"/>
                  </a:lnTo>
                  <a:lnTo>
                    <a:pt x="107924" y="2032000"/>
                  </a:lnTo>
                  <a:lnTo>
                    <a:pt x="107403" y="1993900"/>
                  </a:lnTo>
                  <a:lnTo>
                    <a:pt x="107099" y="1943100"/>
                  </a:lnTo>
                  <a:lnTo>
                    <a:pt x="107175" y="1892300"/>
                  </a:lnTo>
                  <a:lnTo>
                    <a:pt x="107454" y="1854200"/>
                  </a:lnTo>
                  <a:lnTo>
                    <a:pt x="108331" y="1790700"/>
                  </a:lnTo>
                  <a:lnTo>
                    <a:pt x="110528" y="1676400"/>
                  </a:lnTo>
                  <a:lnTo>
                    <a:pt x="111340" y="1612900"/>
                  </a:lnTo>
                  <a:lnTo>
                    <a:pt x="111048" y="1549400"/>
                  </a:lnTo>
                  <a:lnTo>
                    <a:pt x="109474" y="1485900"/>
                  </a:lnTo>
                  <a:lnTo>
                    <a:pt x="108419" y="1447800"/>
                  </a:lnTo>
                  <a:lnTo>
                    <a:pt x="107289" y="1422400"/>
                  </a:lnTo>
                  <a:lnTo>
                    <a:pt x="106210" y="1384300"/>
                  </a:lnTo>
                  <a:lnTo>
                    <a:pt x="105219" y="1346200"/>
                  </a:lnTo>
                  <a:lnTo>
                    <a:pt x="104432" y="1308100"/>
                  </a:lnTo>
                  <a:lnTo>
                    <a:pt x="103911" y="1270000"/>
                  </a:lnTo>
                  <a:lnTo>
                    <a:pt x="103746" y="1219200"/>
                  </a:lnTo>
                  <a:lnTo>
                    <a:pt x="104025" y="1181100"/>
                  </a:lnTo>
                  <a:lnTo>
                    <a:pt x="104838" y="1130300"/>
                  </a:lnTo>
                  <a:lnTo>
                    <a:pt x="106248" y="1079500"/>
                  </a:lnTo>
                  <a:lnTo>
                    <a:pt x="108356" y="1028700"/>
                  </a:lnTo>
                  <a:lnTo>
                    <a:pt x="111277" y="977900"/>
                  </a:lnTo>
                  <a:lnTo>
                    <a:pt x="116801" y="850900"/>
                  </a:lnTo>
                  <a:lnTo>
                    <a:pt x="120154" y="736600"/>
                  </a:lnTo>
                  <a:lnTo>
                    <a:pt x="121615" y="622300"/>
                  </a:lnTo>
                  <a:lnTo>
                    <a:pt x="121500" y="508000"/>
                  </a:lnTo>
                  <a:lnTo>
                    <a:pt x="120103" y="393700"/>
                  </a:lnTo>
                  <a:lnTo>
                    <a:pt x="117729" y="279400"/>
                  </a:lnTo>
                  <a:lnTo>
                    <a:pt x="116281" y="228600"/>
                  </a:lnTo>
                  <a:lnTo>
                    <a:pt x="114706" y="177800"/>
                  </a:lnTo>
                  <a:lnTo>
                    <a:pt x="113030" y="127000"/>
                  </a:lnTo>
                  <a:lnTo>
                    <a:pt x="99250" y="127000"/>
                  </a:lnTo>
                  <a:lnTo>
                    <a:pt x="132283" y="114300"/>
                  </a:lnTo>
                  <a:lnTo>
                    <a:pt x="380199" y="114300"/>
                  </a:lnTo>
                  <a:lnTo>
                    <a:pt x="469785" y="127000"/>
                  </a:lnTo>
                  <a:lnTo>
                    <a:pt x="840270" y="127000"/>
                  </a:lnTo>
                  <a:lnTo>
                    <a:pt x="907643" y="114300"/>
                  </a:lnTo>
                  <a:lnTo>
                    <a:pt x="1426832" y="114300"/>
                  </a:lnTo>
                  <a:lnTo>
                    <a:pt x="1488821" y="127000"/>
                  </a:lnTo>
                  <a:lnTo>
                    <a:pt x="1602105" y="127000"/>
                  </a:lnTo>
                  <a:lnTo>
                    <a:pt x="1626374" y="139700"/>
                  </a:lnTo>
                  <a:lnTo>
                    <a:pt x="1758480" y="139700"/>
                  </a:lnTo>
                  <a:lnTo>
                    <a:pt x="1785924" y="127000"/>
                  </a:lnTo>
                  <a:lnTo>
                    <a:pt x="2645346" y="127000"/>
                  </a:lnTo>
                  <a:lnTo>
                    <a:pt x="2744228" y="114300"/>
                  </a:lnTo>
                  <a:lnTo>
                    <a:pt x="3028645" y="114300"/>
                  </a:lnTo>
                  <a:lnTo>
                    <a:pt x="3069183" y="127000"/>
                  </a:lnTo>
                  <a:lnTo>
                    <a:pt x="3615626" y="127000"/>
                  </a:lnTo>
                  <a:lnTo>
                    <a:pt x="3697071" y="114300"/>
                  </a:lnTo>
                  <a:lnTo>
                    <a:pt x="4061879" y="114300"/>
                  </a:lnTo>
                  <a:lnTo>
                    <a:pt x="4122813" y="127000"/>
                  </a:lnTo>
                  <a:lnTo>
                    <a:pt x="5452465" y="127000"/>
                  </a:lnTo>
                  <a:lnTo>
                    <a:pt x="5540616" y="114300"/>
                  </a:lnTo>
                  <a:lnTo>
                    <a:pt x="5720334" y="114300"/>
                  </a:lnTo>
                  <a:lnTo>
                    <a:pt x="5811571" y="127000"/>
                  </a:lnTo>
                  <a:lnTo>
                    <a:pt x="6214796" y="127000"/>
                  </a:lnTo>
                  <a:lnTo>
                    <a:pt x="6251079" y="114300"/>
                  </a:lnTo>
                  <a:lnTo>
                    <a:pt x="6546786" y="114300"/>
                  </a:lnTo>
                  <a:lnTo>
                    <a:pt x="6578740" y="127000"/>
                  </a:lnTo>
                  <a:lnTo>
                    <a:pt x="7700861" y="127000"/>
                  </a:lnTo>
                  <a:lnTo>
                    <a:pt x="7738186" y="114300"/>
                  </a:lnTo>
                  <a:lnTo>
                    <a:pt x="8107896" y="114300"/>
                  </a:lnTo>
                  <a:lnTo>
                    <a:pt x="8138693" y="127000"/>
                  </a:lnTo>
                  <a:lnTo>
                    <a:pt x="8747239" y="127000"/>
                  </a:lnTo>
                  <a:lnTo>
                    <a:pt x="8829015" y="114300"/>
                  </a:lnTo>
                  <a:lnTo>
                    <a:pt x="9167787" y="114300"/>
                  </a:lnTo>
                  <a:lnTo>
                    <a:pt x="9172588" y="114300"/>
                  </a:lnTo>
                  <a:lnTo>
                    <a:pt x="9196248" y="127000"/>
                  </a:lnTo>
                  <a:lnTo>
                    <a:pt x="9167787" y="114300"/>
                  </a:lnTo>
                  <a:lnTo>
                    <a:pt x="9166238" y="152400"/>
                  </a:lnTo>
                  <a:lnTo>
                    <a:pt x="9165907" y="190500"/>
                  </a:lnTo>
                  <a:lnTo>
                    <a:pt x="9166568" y="228600"/>
                  </a:lnTo>
                  <a:lnTo>
                    <a:pt x="9169883" y="304800"/>
                  </a:lnTo>
                  <a:lnTo>
                    <a:pt x="9174404" y="381000"/>
                  </a:lnTo>
                  <a:lnTo>
                    <a:pt x="9178404" y="457200"/>
                  </a:lnTo>
                  <a:lnTo>
                    <a:pt x="9179687" y="495300"/>
                  </a:lnTo>
                  <a:lnTo>
                    <a:pt x="9180220" y="546100"/>
                  </a:lnTo>
                  <a:lnTo>
                    <a:pt x="9179814" y="584200"/>
                  </a:lnTo>
                  <a:lnTo>
                    <a:pt x="9178265" y="622300"/>
                  </a:lnTo>
                  <a:lnTo>
                    <a:pt x="9175369" y="660400"/>
                  </a:lnTo>
                  <a:lnTo>
                    <a:pt x="9170860" y="711200"/>
                  </a:lnTo>
                  <a:lnTo>
                    <a:pt x="9165793" y="762000"/>
                  </a:lnTo>
                  <a:lnTo>
                    <a:pt x="9161513" y="800100"/>
                  </a:lnTo>
                  <a:lnTo>
                    <a:pt x="9158021" y="838200"/>
                  </a:lnTo>
                  <a:lnTo>
                    <a:pt x="9155303" y="876300"/>
                  </a:lnTo>
                  <a:lnTo>
                    <a:pt x="9153322" y="914400"/>
                  </a:lnTo>
                  <a:lnTo>
                    <a:pt x="9152039" y="952500"/>
                  </a:lnTo>
                  <a:lnTo>
                    <a:pt x="9151518" y="1016000"/>
                  </a:lnTo>
                  <a:lnTo>
                    <a:pt x="9152204" y="1041400"/>
                  </a:lnTo>
                  <a:lnTo>
                    <a:pt x="9153449" y="1079500"/>
                  </a:lnTo>
                  <a:lnTo>
                    <a:pt x="9155227" y="1117600"/>
                  </a:lnTo>
                  <a:lnTo>
                    <a:pt x="9157500" y="1143000"/>
                  </a:lnTo>
                  <a:lnTo>
                    <a:pt x="9160218" y="1181100"/>
                  </a:lnTo>
                  <a:lnTo>
                    <a:pt x="9163355" y="1231900"/>
                  </a:lnTo>
                  <a:lnTo>
                    <a:pt x="9166873" y="1270000"/>
                  </a:lnTo>
                  <a:lnTo>
                    <a:pt x="9170746" y="1320800"/>
                  </a:lnTo>
                  <a:lnTo>
                    <a:pt x="9174493" y="1371600"/>
                  </a:lnTo>
                  <a:lnTo>
                    <a:pt x="9177706" y="1409700"/>
                  </a:lnTo>
                  <a:lnTo>
                    <a:pt x="9180398" y="1447800"/>
                  </a:lnTo>
                  <a:lnTo>
                    <a:pt x="9182570" y="1498600"/>
                  </a:lnTo>
                  <a:lnTo>
                    <a:pt x="9184234" y="1524000"/>
                  </a:lnTo>
                  <a:lnTo>
                    <a:pt x="9185402" y="1562100"/>
                  </a:lnTo>
                  <a:lnTo>
                    <a:pt x="9186075" y="1600200"/>
                  </a:lnTo>
                  <a:lnTo>
                    <a:pt x="9186253" y="1638300"/>
                  </a:lnTo>
                  <a:lnTo>
                    <a:pt x="9185186" y="1701800"/>
                  </a:lnTo>
                  <a:lnTo>
                    <a:pt x="9182240" y="1765300"/>
                  </a:lnTo>
                  <a:lnTo>
                    <a:pt x="9180081" y="1790700"/>
                  </a:lnTo>
                  <a:lnTo>
                    <a:pt x="9177452" y="1828800"/>
                  </a:lnTo>
                  <a:lnTo>
                    <a:pt x="9174353" y="1866900"/>
                  </a:lnTo>
                  <a:lnTo>
                    <a:pt x="9170797" y="1905000"/>
                  </a:lnTo>
                  <a:lnTo>
                    <a:pt x="9168994" y="1930400"/>
                  </a:lnTo>
                  <a:lnTo>
                    <a:pt x="9167317" y="1943100"/>
                  </a:lnTo>
                  <a:lnTo>
                    <a:pt x="9165806" y="1955800"/>
                  </a:lnTo>
                  <a:lnTo>
                    <a:pt x="9164447" y="1981200"/>
                  </a:lnTo>
                  <a:lnTo>
                    <a:pt x="9162186" y="2006600"/>
                  </a:lnTo>
                  <a:lnTo>
                    <a:pt x="9160485" y="2032000"/>
                  </a:lnTo>
                  <a:lnTo>
                    <a:pt x="9159316" y="2057400"/>
                  </a:lnTo>
                  <a:lnTo>
                    <a:pt x="9158643" y="2082800"/>
                  </a:lnTo>
                  <a:lnTo>
                    <a:pt x="9158440" y="2095500"/>
                  </a:lnTo>
                  <a:lnTo>
                    <a:pt x="9158668" y="2120900"/>
                  </a:lnTo>
                  <a:lnTo>
                    <a:pt x="9160243" y="2159000"/>
                  </a:lnTo>
                  <a:lnTo>
                    <a:pt x="9161501" y="2171700"/>
                  </a:lnTo>
                  <a:lnTo>
                    <a:pt x="9162999" y="2197100"/>
                  </a:lnTo>
                  <a:lnTo>
                    <a:pt x="9164701" y="2222500"/>
                  </a:lnTo>
                  <a:lnTo>
                    <a:pt x="9166568" y="2247900"/>
                  </a:lnTo>
                  <a:lnTo>
                    <a:pt x="9168574" y="2273300"/>
                  </a:lnTo>
                  <a:lnTo>
                    <a:pt x="9169616" y="2298700"/>
                  </a:lnTo>
                  <a:lnTo>
                    <a:pt x="9170657" y="2311400"/>
                  </a:lnTo>
                  <a:lnTo>
                    <a:pt x="9172486" y="2349500"/>
                  </a:lnTo>
                  <a:lnTo>
                    <a:pt x="9173756" y="2374900"/>
                  </a:lnTo>
                  <a:lnTo>
                    <a:pt x="9174543" y="2413000"/>
                  </a:lnTo>
                  <a:lnTo>
                    <a:pt x="9174912" y="2438400"/>
                  </a:lnTo>
                  <a:lnTo>
                    <a:pt x="9174924" y="2463800"/>
                  </a:lnTo>
                  <a:lnTo>
                    <a:pt x="9174658" y="2489200"/>
                  </a:lnTo>
                  <a:lnTo>
                    <a:pt x="9173515" y="2540000"/>
                  </a:lnTo>
                  <a:lnTo>
                    <a:pt x="9171991" y="2590800"/>
                  </a:lnTo>
                  <a:lnTo>
                    <a:pt x="9170632" y="2641600"/>
                  </a:lnTo>
                  <a:lnTo>
                    <a:pt x="9170187" y="2667000"/>
                  </a:lnTo>
                  <a:lnTo>
                    <a:pt x="9170098" y="2730500"/>
                  </a:lnTo>
                  <a:lnTo>
                    <a:pt x="9170594" y="2755900"/>
                  </a:lnTo>
                  <a:lnTo>
                    <a:pt x="9172448" y="2819400"/>
                  </a:lnTo>
                  <a:lnTo>
                    <a:pt x="9174810" y="2882900"/>
                  </a:lnTo>
                  <a:lnTo>
                    <a:pt x="9177160" y="2959100"/>
                  </a:lnTo>
                  <a:lnTo>
                    <a:pt x="9178976" y="3035300"/>
                  </a:lnTo>
                  <a:lnTo>
                    <a:pt x="9179750" y="3111500"/>
                  </a:lnTo>
                  <a:lnTo>
                    <a:pt x="9178976" y="3187700"/>
                  </a:lnTo>
                  <a:lnTo>
                    <a:pt x="9176144" y="3263900"/>
                  </a:lnTo>
                  <a:lnTo>
                    <a:pt x="9170695" y="3352800"/>
                  </a:lnTo>
                  <a:lnTo>
                    <a:pt x="9167749" y="3390900"/>
                  </a:lnTo>
                  <a:lnTo>
                    <a:pt x="9165844" y="3429000"/>
                  </a:lnTo>
                  <a:lnTo>
                    <a:pt x="9164879" y="3467100"/>
                  </a:lnTo>
                  <a:lnTo>
                    <a:pt x="9164701" y="3505200"/>
                  </a:lnTo>
                  <a:lnTo>
                    <a:pt x="9165171" y="3530600"/>
                  </a:lnTo>
                  <a:lnTo>
                    <a:pt x="9166149" y="3556000"/>
                  </a:lnTo>
                  <a:lnTo>
                    <a:pt x="9167457" y="3581400"/>
                  </a:lnTo>
                  <a:lnTo>
                    <a:pt x="9171915" y="3670300"/>
                  </a:lnTo>
                  <a:lnTo>
                    <a:pt x="9173096" y="3695700"/>
                  </a:lnTo>
                  <a:lnTo>
                    <a:pt x="9173896" y="3721100"/>
                  </a:lnTo>
                  <a:lnTo>
                    <a:pt x="9174201" y="3746500"/>
                  </a:lnTo>
                  <a:lnTo>
                    <a:pt x="9173858" y="3771900"/>
                  </a:lnTo>
                  <a:lnTo>
                    <a:pt x="9172740" y="3810000"/>
                  </a:lnTo>
                  <a:lnTo>
                    <a:pt x="9170670" y="3848100"/>
                  </a:lnTo>
                  <a:lnTo>
                    <a:pt x="9168244" y="3886200"/>
                  </a:lnTo>
                  <a:lnTo>
                    <a:pt x="9166212" y="3924300"/>
                  </a:lnTo>
                  <a:lnTo>
                    <a:pt x="9164574" y="3962400"/>
                  </a:lnTo>
                  <a:lnTo>
                    <a:pt x="9163317" y="3987800"/>
                  </a:lnTo>
                  <a:lnTo>
                    <a:pt x="9162415" y="4013200"/>
                  </a:lnTo>
                  <a:lnTo>
                    <a:pt x="9161856" y="4051300"/>
                  </a:lnTo>
                  <a:lnTo>
                    <a:pt x="9161742" y="4064000"/>
                  </a:lnTo>
                  <a:lnTo>
                    <a:pt x="9161691" y="4102100"/>
                  </a:lnTo>
                  <a:lnTo>
                    <a:pt x="9162644" y="4152900"/>
                  </a:lnTo>
                  <a:lnTo>
                    <a:pt x="9164587" y="4203700"/>
                  </a:lnTo>
                  <a:lnTo>
                    <a:pt x="9167317" y="4254500"/>
                  </a:lnTo>
                  <a:lnTo>
                    <a:pt x="9168930" y="4279900"/>
                  </a:lnTo>
                  <a:lnTo>
                    <a:pt x="9170670" y="4305300"/>
                  </a:lnTo>
                  <a:lnTo>
                    <a:pt x="9171419" y="4318000"/>
                  </a:lnTo>
                  <a:lnTo>
                    <a:pt x="9171953" y="4330700"/>
                  </a:lnTo>
                  <a:lnTo>
                    <a:pt x="9172296" y="4343400"/>
                  </a:lnTo>
                  <a:lnTo>
                    <a:pt x="9172346" y="4394200"/>
                  </a:lnTo>
                  <a:lnTo>
                    <a:pt x="9172296" y="4406900"/>
                  </a:lnTo>
                  <a:lnTo>
                    <a:pt x="9171597" y="4445000"/>
                  </a:lnTo>
                  <a:lnTo>
                    <a:pt x="9170479" y="4495800"/>
                  </a:lnTo>
                  <a:lnTo>
                    <a:pt x="9169082" y="4546600"/>
                  </a:lnTo>
                  <a:lnTo>
                    <a:pt x="9166034" y="4648200"/>
                  </a:lnTo>
                  <a:lnTo>
                    <a:pt x="9164637" y="4699000"/>
                  </a:lnTo>
                  <a:lnTo>
                    <a:pt x="9163533" y="4749800"/>
                  </a:lnTo>
                  <a:lnTo>
                    <a:pt x="9162847" y="4800600"/>
                  </a:lnTo>
                  <a:lnTo>
                    <a:pt x="9162720" y="4851400"/>
                  </a:lnTo>
                  <a:lnTo>
                    <a:pt x="9163304" y="4889500"/>
                  </a:lnTo>
                  <a:lnTo>
                    <a:pt x="9163914" y="4914900"/>
                  </a:lnTo>
                  <a:lnTo>
                    <a:pt x="9164764" y="4927600"/>
                  </a:lnTo>
                  <a:lnTo>
                    <a:pt x="9165882" y="4953000"/>
                  </a:lnTo>
                  <a:lnTo>
                    <a:pt x="9167292" y="4965700"/>
                  </a:lnTo>
                  <a:lnTo>
                    <a:pt x="9168168" y="4978400"/>
                  </a:lnTo>
                  <a:lnTo>
                    <a:pt x="9203030" y="4978400"/>
                  </a:lnTo>
                  <a:lnTo>
                    <a:pt x="9201379" y="4965700"/>
                  </a:lnTo>
                  <a:lnTo>
                    <a:pt x="9200020" y="4953000"/>
                  </a:lnTo>
                  <a:lnTo>
                    <a:pt x="9198940" y="4927600"/>
                  </a:lnTo>
                  <a:lnTo>
                    <a:pt x="9198115" y="4914900"/>
                  </a:lnTo>
                  <a:lnTo>
                    <a:pt x="9197518" y="4889500"/>
                  </a:lnTo>
                  <a:lnTo>
                    <a:pt x="9196934" y="4851400"/>
                  </a:lnTo>
                  <a:lnTo>
                    <a:pt x="9197061" y="4800600"/>
                  </a:lnTo>
                  <a:lnTo>
                    <a:pt x="9197746" y="4749800"/>
                  </a:lnTo>
                  <a:lnTo>
                    <a:pt x="9198851" y="4699000"/>
                  </a:lnTo>
                  <a:lnTo>
                    <a:pt x="9200236" y="4648200"/>
                  </a:lnTo>
                  <a:lnTo>
                    <a:pt x="9203284" y="4546600"/>
                  </a:lnTo>
                  <a:lnTo>
                    <a:pt x="9204681" y="4495800"/>
                  </a:lnTo>
                  <a:lnTo>
                    <a:pt x="9205798" y="4457700"/>
                  </a:lnTo>
                  <a:lnTo>
                    <a:pt x="9206509" y="4406900"/>
                  </a:lnTo>
                  <a:lnTo>
                    <a:pt x="9206573" y="4394200"/>
                  </a:lnTo>
                  <a:lnTo>
                    <a:pt x="9206509" y="4343400"/>
                  </a:lnTo>
                  <a:lnTo>
                    <a:pt x="9206154" y="4330700"/>
                  </a:lnTo>
                  <a:lnTo>
                    <a:pt x="9205608" y="4318000"/>
                  </a:lnTo>
                  <a:lnTo>
                    <a:pt x="9204833" y="4305300"/>
                  </a:lnTo>
                  <a:lnTo>
                    <a:pt x="9203080" y="4267200"/>
                  </a:lnTo>
                  <a:lnTo>
                    <a:pt x="9201480" y="4241800"/>
                  </a:lnTo>
                  <a:lnTo>
                    <a:pt x="9198762" y="4191000"/>
                  </a:lnTo>
                  <a:lnTo>
                    <a:pt x="9196857" y="4152900"/>
                  </a:lnTo>
                  <a:lnTo>
                    <a:pt x="9195905" y="4102100"/>
                  </a:lnTo>
                  <a:lnTo>
                    <a:pt x="9195956" y="4064000"/>
                  </a:lnTo>
                  <a:lnTo>
                    <a:pt x="9196070" y="4051300"/>
                  </a:lnTo>
                  <a:lnTo>
                    <a:pt x="9196629" y="4013200"/>
                  </a:lnTo>
                  <a:lnTo>
                    <a:pt x="9197518" y="3987800"/>
                  </a:lnTo>
                  <a:lnTo>
                    <a:pt x="9198762" y="3962400"/>
                  </a:lnTo>
                  <a:lnTo>
                    <a:pt x="9200388" y="3924300"/>
                  </a:lnTo>
                  <a:lnTo>
                    <a:pt x="9202407" y="3886200"/>
                  </a:lnTo>
                  <a:lnTo>
                    <a:pt x="9204833" y="3848100"/>
                  </a:lnTo>
                  <a:lnTo>
                    <a:pt x="9206928" y="3810000"/>
                  </a:lnTo>
                  <a:lnTo>
                    <a:pt x="9208071" y="3771900"/>
                  </a:lnTo>
                  <a:lnTo>
                    <a:pt x="9208427" y="3746500"/>
                  </a:lnTo>
                  <a:lnTo>
                    <a:pt x="9208122" y="3721100"/>
                  </a:lnTo>
                  <a:lnTo>
                    <a:pt x="9207297" y="3683000"/>
                  </a:lnTo>
                  <a:lnTo>
                    <a:pt x="9206090" y="3657600"/>
                  </a:lnTo>
                  <a:lnTo>
                    <a:pt x="9201633" y="3581400"/>
                  </a:lnTo>
                  <a:lnTo>
                    <a:pt x="9200337" y="3556000"/>
                  </a:lnTo>
                  <a:lnTo>
                    <a:pt x="9199385" y="3530600"/>
                  </a:lnTo>
                  <a:lnTo>
                    <a:pt x="9198915" y="3505200"/>
                  </a:lnTo>
                  <a:lnTo>
                    <a:pt x="9199093" y="3467100"/>
                  </a:lnTo>
                  <a:lnTo>
                    <a:pt x="9200045" y="3429000"/>
                  </a:lnTo>
                  <a:lnTo>
                    <a:pt x="9201912" y="3390900"/>
                  </a:lnTo>
                  <a:lnTo>
                    <a:pt x="9204833" y="3352800"/>
                  </a:lnTo>
                  <a:lnTo>
                    <a:pt x="9210319" y="3263900"/>
                  </a:lnTo>
                  <a:lnTo>
                    <a:pt x="9213190" y="3187700"/>
                  </a:lnTo>
                  <a:lnTo>
                    <a:pt x="9213964" y="3111500"/>
                  </a:lnTo>
                  <a:lnTo>
                    <a:pt x="9213190" y="3035300"/>
                  </a:lnTo>
                  <a:lnTo>
                    <a:pt x="9211361" y="2959100"/>
                  </a:lnTo>
                  <a:lnTo>
                    <a:pt x="9209011" y="2882900"/>
                  </a:lnTo>
                  <a:lnTo>
                    <a:pt x="9206649" y="2819400"/>
                  </a:lnTo>
                  <a:lnTo>
                    <a:pt x="9204808" y="2755900"/>
                  </a:lnTo>
                  <a:lnTo>
                    <a:pt x="9204312" y="2730500"/>
                  </a:lnTo>
                  <a:lnTo>
                    <a:pt x="9204401" y="2667000"/>
                  </a:lnTo>
                  <a:lnTo>
                    <a:pt x="9204846" y="2641600"/>
                  </a:lnTo>
                  <a:lnTo>
                    <a:pt x="9206205" y="2590800"/>
                  </a:lnTo>
                  <a:lnTo>
                    <a:pt x="9207716" y="2540000"/>
                  </a:lnTo>
                  <a:lnTo>
                    <a:pt x="9208872" y="2489200"/>
                  </a:lnTo>
                  <a:lnTo>
                    <a:pt x="9209151" y="2463800"/>
                  </a:lnTo>
                  <a:lnTo>
                    <a:pt x="9209126" y="2438400"/>
                  </a:lnTo>
                  <a:lnTo>
                    <a:pt x="9208757" y="2413000"/>
                  </a:lnTo>
                  <a:lnTo>
                    <a:pt x="9207957" y="2374900"/>
                  </a:lnTo>
                  <a:lnTo>
                    <a:pt x="9206674" y="2349500"/>
                  </a:lnTo>
                  <a:lnTo>
                    <a:pt x="9204833" y="2311400"/>
                  </a:lnTo>
                  <a:lnTo>
                    <a:pt x="9203766" y="2298700"/>
                  </a:lnTo>
                  <a:lnTo>
                    <a:pt x="9202712" y="2273300"/>
                  </a:lnTo>
                  <a:lnTo>
                    <a:pt x="9200705" y="2247900"/>
                  </a:lnTo>
                  <a:lnTo>
                    <a:pt x="9198839" y="2222500"/>
                  </a:lnTo>
                  <a:lnTo>
                    <a:pt x="9197137" y="2197100"/>
                  </a:lnTo>
                  <a:lnTo>
                    <a:pt x="9195651" y="2171700"/>
                  </a:lnTo>
                  <a:lnTo>
                    <a:pt x="9194419" y="2159000"/>
                  </a:lnTo>
                  <a:lnTo>
                    <a:pt x="9192882" y="2120900"/>
                  </a:lnTo>
                  <a:lnTo>
                    <a:pt x="9192654" y="2095500"/>
                  </a:lnTo>
                  <a:lnTo>
                    <a:pt x="9192857" y="2082800"/>
                  </a:lnTo>
                  <a:lnTo>
                    <a:pt x="9194648" y="2032000"/>
                  </a:lnTo>
                  <a:lnTo>
                    <a:pt x="9198559" y="1981200"/>
                  </a:lnTo>
                  <a:lnTo>
                    <a:pt x="9199905" y="1968500"/>
                  </a:lnTo>
                  <a:lnTo>
                    <a:pt x="9201404" y="1943100"/>
                  </a:lnTo>
                  <a:lnTo>
                    <a:pt x="9203055" y="1930400"/>
                  </a:lnTo>
                  <a:lnTo>
                    <a:pt x="9204871" y="1905000"/>
                  </a:lnTo>
                  <a:lnTo>
                    <a:pt x="9208440" y="1866900"/>
                  </a:lnTo>
                  <a:lnTo>
                    <a:pt x="9211564" y="1828800"/>
                  </a:lnTo>
                  <a:lnTo>
                    <a:pt x="9214218" y="1803400"/>
                  </a:lnTo>
                  <a:lnTo>
                    <a:pt x="9216403" y="1765300"/>
                  </a:lnTo>
                  <a:lnTo>
                    <a:pt x="9219387" y="1701800"/>
                  </a:lnTo>
                  <a:lnTo>
                    <a:pt x="9220479" y="1638300"/>
                  </a:lnTo>
                  <a:close/>
                </a:path>
                <a:path w="9289415" h="5054600">
                  <a:moveTo>
                    <a:pt x="9288920" y="1638300"/>
                  </a:moveTo>
                  <a:lnTo>
                    <a:pt x="9288716" y="1600200"/>
                  </a:lnTo>
                  <a:lnTo>
                    <a:pt x="9288031" y="1562100"/>
                  </a:lnTo>
                  <a:lnTo>
                    <a:pt x="9286824" y="1524000"/>
                  </a:lnTo>
                  <a:lnTo>
                    <a:pt x="9285110" y="1485900"/>
                  </a:lnTo>
                  <a:lnTo>
                    <a:pt x="9282874" y="1447800"/>
                  </a:lnTo>
                  <a:lnTo>
                    <a:pt x="9280131" y="1409700"/>
                  </a:lnTo>
                  <a:lnTo>
                    <a:pt x="9276867" y="1358900"/>
                  </a:lnTo>
                  <a:lnTo>
                    <a:pt x="9273070" y="1308100"/>
                  </a:lnTo>
                  <a:lnTo>
                    <a:pt x="9269209" y="1257300"/>
                  </a:lnTo>
                  <a:lnTo>
                    <a:pt x="9265704" y="1219200"/>
                  </a:lnTo>
                  <a:lnTo>
                    <a:pt x="9262593" y="1181100"/>
                  </a:lnTo>
                  <a:lnTo>
                    <a:pt x="9259926" y="1143000"/>
                  </a:lnTo>
                  <a:lnTo>
                    <a:pt x="9257716" y="1104900"/>
                  </a:lnTo>
                  <a:lnTo>
                    <a:pt x="9256001" y="1066800"/>
                  </a:lnTo>
                  <a:lnTo>
                    <a:pt x="9254820" y="1041400"/>
                  </a:lnTo>
                  <a:lnTo>
                    <a:pt x="9254693" y="1036320"/>
                  </a:lnTo>
                  <a:lnTo>
                    <a:pt x="9254693" y="1638300"/>
                  </a:lnTo>
                  <a:lnTo>
                    <a:pt x="9253601" y="1701800"/>
                  </a:lnTo>
                  <a:lnTo>
                    <a:pt x="9250578" y="1765300"/>
                  </a:lnTo>
                  <a:lnTo>
                    <a:pt x="9248356" y="1803400"/>
                  </a:lnTo>
                  <a:lnTo>
                    <a:pt x="9245676" y="1841500"/>
                  </a:lnTo>
                  <a:lnTo>
                    <a:pt x="9242527" y="1866900"/>
                  </a:lnTo>
                  <a:lnTo>
                    <a:pt x="9238945" y="1917700"/>
                  </a:lnTo>
                  <a:lnTo>
                    <a:pt x="9237129" y="1930400"/>
                  </a:lnTo>
                  <a:lnTo>
                    <a:pt x="9235478" y="1943100"/>
                  </a:lnTo>
                  <a:lnTo>
                    <a:pt x="9233992" y="1968500"/>
                  </a:lnTo>
                  <a:lnTo>
                    <a:pt x="9232671" y="1981200"/>
                  </a:lnTo>
                  <a:lnTo>
                    <a:pt x="9228823" y="2032000"/>
                  </a:lnTo>
                  <a:lnTo>
                    <a:pt x="9227071" y="2082800"/>
                  </a:lnTo>
                  <a:lnTo>
                    <a:pt x="9226880" y="2095500"/>
                  </a:lnTo>
                  <a:lnTo>
                    <a:pt x="9227096" y="2120900"/>
                  </a:lnTo>
                  <a:lnTo>
                    <a:pt x="9228595" y="2146300"/>
                  </a:lnTo>
                  <a:lnTo>
                    <a:pt x="9229801" y="2171700"/>
                  </a:lnTo>
                  <a:lnTo>
                    <a:pt x="9232963" y="2222500"/>
                  </a:lnTo>
                  <a:lnTo>
                    <a:pt x="9236862" y="2273300"/>
                  </a:lnTo>
                  <a:lnTo>
                    <a:pt x="9237916" y="2286000"/>
                  </a:lnTo>
                  <a:lnTo>
                    <a:pt x="9238996" y="2311400"/>
                  </a:lnTo>
                  <a:lnTo>
                    <a:pt x="9240863" y="2349500"/>
                  </a:lnTo>
                  <a:lnTo>
                    <a:pt x="9242158" y="2374900"/>
                  </a:lnTo>
                  <a:lnTo>
                    <a:pt x="9242971" y="2413000"/>
                  </a:lnTo>
                  <a:lnTo>
                    <a:pt x="9243352" y="2438400"/>
                  </a:lnTo>
                  <a:lnTo>
                    <a:pt x="9243365" y="2463800"/>
                  </a:lnTo>
                  <a:lnTo>
                    <a:pt x="9243085" y="2489200"/>
                  </a:lnTo>
                  <a:lnTo>
                    <a:pt x="9241930" y="2540000"/>
                  </a:lnTo>
                  <a:lnTo>
                    <a:pt x="9240406" y="2590800"/>
                  </a:lnTo>
                  <a:lnTo>
                    <a:pt x="9239059" y="2641600"/>
                  </a:lnTo>
                  <a:lnTo>
                    <a:pt x="9238615" y="2667000"/>
                  </a:lnTo>
                  <a:lnTo>
                    <a:pt x="9238526" y="2730500"/>
                  </a:lnTo>
                  <a:lnTo>
                    <a:pt x="9239021" y="2755900"/>
                  </a:lnTo>
                  <a:lnTo>
                    <a:pt x="9240850" y="2819400"/>
                  </a:lnTo>
                  <a:lnTo>
                    <a:pt x="9243200" y="2882900"/>
                  </a:lnTo>
                  <a:lnTo>
                    <a:pt x="9245562" y="2959100"/>
                  </a:lnTo>
                  <a:lnTo>
                    <a:pt x="9247403" y="3035300"/>
                  </a:lnTo>
                  <a:lnTo>
                    <a:pt x="9248191" y="3111500"/>
                  </a:lnTo>
                  <a:lnTo>
                    <a:pt x="9247403" y="3187700"/>
                  </a:lnTo>
                  <a:lnTo>
                    <a:pt x="9244495" y="3263900"/>
                  </a:lnTo>
                  <a:lnTo>
                    <a:pt x="9238983" y="3352800"/>
                  </a:lnTo>
                  <a:lnTo>
                    <a:pt x="9236075" y="3390900"/>
                  </a:lnTo>
                  <a:lnTo>
                    <a:pt x="9234233" y="3429000"/>
                  </a:lnTo>
                  <a:lnTo>
                    <a:pt x="9233306" y="3467100"/>
                  </a:lnTo>
                  <a:lnTo>
                    <a:pt x="9233141" y="3505200"/>
                  </a:lnTo>
                  <a:lnTo>
                    <a:pt x="9233598" y="3530600"/>
                  </a:lnTo>
                  <a:lnTo>
                    <a:pt x="9234526" y="3556000"/>
                  </a:lnTo>
                  <a:lnTo>
                    <a:pt x="9235808" y="3581400"/>
                  </a:lnTo>
                  <a:lnTo>
                    <a:pt x="9240266" y="3657600"/>
                  </a:lnTo>
                  <a:lnTo>
                    <a:pt x="9241485" y="3683000"/>
                  </a:lnTo>
                  <a:lnTo>
                    <a:pt x="9242323" y="3721100"/>
                  </a:lnTo>
                  <a:lnTo>
                    <a:pt x="9242641" y="3746500"/>
                  </a:lnTo>
                  <a:lnTo>
                    <a:pt x="9242285" y="3784600"/>
                  </a:lnTo>
                  <a:lnTo>
                    <a:pt x="9241117" y="3810000"/>
                  </a:lnTo>
                  <a:lnTo>
                    <a:pt x="9238983" y="3848100"/>
                  </a:lnTo>
                  <a:lnTo>
                    <a:pt x="9236570" y="3886200"/>
                  </a:lnTo>
                  <a:lnTo>
                    <a:pt x="9234564" y="3924300"/>
                  </a:lnTo>
                  <a:lnTo>
                    <a:pt x="9232951" y="3962400"/>
                  </a:lnTo>
                  <a:lnTo>
                    <a:pt x="9231719" y="3987800"/>
                  </a:lnTo>
                  <a:lnTo>
                    <a:pt x="9230843" y="4013200"/>
                  </a:lnTo>
                  <a:lnTo>
                    <a:pt x="9230296" y="4051300"/>
                  </a:lnTo>
                  <a:lnTo>
                    <a:pt x="9230169" y="4064000"/>
                  </a:lnTo>
                  <a:lnTo>
                    <a:pt x="9230119" y="4102100"/>
                  </a:lnTo>
                  <a:lnTo>
                    <a:pt x="9231058" y="4152900"/>
                  </a:lnTo>
                  <a:lnTo>
                    <a:pt x="9232951" y="4191000"/>
                  </a:lnTo>
                  <a:lnTo>
                    <a:pt x="9235643" y="4241800"/>
                  </a:lnTo>
                  <a:lnTo>
                    <a:pt x="9237243" y="4267200"/>
                  </a:lnTo>
                  <a:lnTo>
                    <a:pt x="9238996" y="4292600"/>
                  </a:lnTo>
                  <a:lnTo>
                    <a:pt x="9239796" y="4318000"/>
                  </a:lnTo>
                  <a:lnTo>
                    <a:pt x="9240368" y="4330700"/>
                  </a:lnTo>
                  <a:lnTo>
                    <a:pt x="9240723" y="4343400"/>
                  </a:lnTo>
                  <a:lnTo>
                    <a:pt x="9240787" y="4394200"/>
                  </a:lnTo>
                  <a:lnTo>
                    <a:pt x="9240736" y="4406900"/>
                  </a:lnTo>
                  <a:lnTo>
                    <a:pt x="9240012" y="4457700"/>
                  </a:lnTo>
                  <a:lnTo>
                    <a:pt x="9238894" y="4495800"/>
                  </a:lnTo>
                  <a:lnTo>
                    <a:pt x="9237497" y="4546600"/>
                  </a:lnTo>
                  <a:lnTo>
                    <a:pt x="9234437" y="4648200"/>
                  </a:lnTo>
                  <a:lnTo>
                    <a:pt x="9233052" y="4699000"/>
                  </a:lnTo>
                  <a:lnTo>
                    <a:pt x="9231960" y="4749800"/>
                  </a:lnTo>
                  <a:lnTo>
                    <a:pt x="9231274" y="4800600"/>
                  </a:lnTo>
                  <a:lnTo>
                    <a:pt x="9231160" y="4851400"/>
                  </a:lnTo>
                  <a:lnTo>
                    <a:pt x="9231732" y="4889500"/>
                  </a:lnTo>
                  <a:lnTo>
                    <a:pt x="9232316" y="4914900"/>
                  </a:lnTo>
                  <a:lnTo>
                    <a:pt x="9233116" y="4927600"/>
                  </a:lnTo>
                  <a:lnTo>
                    <a:pt x="9234157" y="4953000"/>
                  </a:lnTo>
                  <a:lnTo>
                    <a:pt x="9235453" y="4965700"/>
                  </a:lnTo>
                  <a:lnTo>
                    <a:pt x="9241612" y="5016500"/>
                  </a:lnTo>
                  <a:lnTo>
                    <a:pt x="9196718" y="5016500"/>
                  </a:lnTo>
                  <a:lnTo>
                    <a:pt x="9171000" y="5003800"/>
                  </a:lnTo>
                  <a:lnTo>
                    <a:pt x="9085682" y="5003800"/>
                  </a:lnTo>
                  <a:lnTo>
                    <a:pt x="9054630" y="5016500"/>
                  </a:lnTo>
                  <a:lnTo>
                    <a:pt x="8642604" y="5016500"/>
                  </a:lnTo>
                  <a:lnTo>
                    <a:pt x="8606282" y="5003800"/>
                  </a:lnTo>
                  <a:lnTo>
                    <a:pt x="8572881" y="5016500"/>
                  </a:lnTo>
                  <a:lnTo>
                    <a:pt x="8166875" y="5016500"/>
                  </a:lnTo>
                  <a:lnTo>
                    <a:pt x="8119034" y="5003800"/>
                  </a:lnTo>
                  <a:lnTo>
                    <a:pt x="7930718" y="5003800"/>
                  </a:lnTo>
                  <a:lnTo>
                    <a:pt x="7905343" y="5016500"/>
                  </a:lnTo>
                  <a:lnTo>
                    <a:pt x="7787424" y="5016500"/>
                  </a:lnTo>
                  <a:lnTo>
                    <a:pt x="7756703" y="5003800"/>
                  </a:lnTo>
                  <a:lnTo>
                    <a:pt x="7725334" y="5003800"/>
                  </a:lnTo>
                  <a:lnTo>
                    <a:pt x="7659179" y="5016500"/>
                  </a:lnTo>
                  <a:lnTo>
                    <a:pt x="7156082" y="5016500"/>
                  </a:lnTo>
                  <a:lnTo>
                    <a:pt x="7131761" y="5003800"/>
                  </a:lnTo>
                  <a:lnTo>
                    <a:pt x="6895008" y="5003800"/>
                  </a:lnTo>
                  <a:lnTo>
                    <a:pt x="6880885" y="5016500"/>
                  </a:lnTo>
                  <a:lnTo>
                    <a:pt x="6801244" y="5016500"/>
                  </a:lnTo>
                  <a:lnTo>
                    <a:pt x="6773316" y="5003800"/>
                  </a:lnTo>
                  <a:lnTo>
                    <a:pt x="6670929" y="5003800"/>
                  </a:lnTo>
                  <a:lnTo>
                    <a:pt x="6631813" y="5016500"/>
                  </a:lnTo>
                  <a:lnTo>
                    <a:pt x="6170460" y="5016500"/>
                  </a:lnTo>
                  <a:lnTo>
                    <a:pt x="6153353" y="5003800"/>
                  </a:lnTo>
                  <a:lnTo>
                    <a:pt x="5959843" y="5003800"/>
                  </a:lnTo>
                  <a:lnTo>
                    <a:pt x="5945136" y="5016500"/>
                  </a:lnTo>
                  <a:lnTo>
                    <a:pt x="5647525" y="5016500"/>
                  </a:lnTo>
                  <a:lnTo>
                    <a:pt x="5600446" y="5029200"/>
                  </a:lnTo>
                  <a:lnTo>
                    <a:pt x="5416499" y="5029200"/>
                  </a:lnTo>
                  <a:lnTo>
                    <a:pt x="5375173" y="5016500"/>
                  </a:lnTo>
                  <a:lnTo>
                    <a:pt x="5273573" y="5016500"/>
                  </a:lnTo>
                  <a:lnTo>
                    <a:pt x="5249151" y="5003800"/>
                  </a:lnTo>
                  <a:lnTo>
                    <a:pt x="5007851" y="5003800"/>
                  </a:lnTo>
                  <a:lnTo>
                    <a:pt x="4981448" y="5016500"/>
                  </a:lnTo>
                  <a:lnTo>
                    <a:pt x="4299953" y="5016500"/>
                  </a:lnTo>
                  <a:lnTo>
                    <a:pt x="4269473" y="5003800"/>
                  </a:lnTo>
                  <a:lnTo>
                    <a:pt x="4126484" y="5003800"/>
                  </a:lnTo>
                  <a:lnTo>
                    <a:pt x="4086656" y="4991100"/>
                  </a:lnTo>
                  <a:lnTo>
                    <a:pt x="3834041" y="4991100"/>
                  </a:lnTo>
                  <a:lnTo>
                    <a:pt x="3751338" y="5003800"/>
                  </a:lnTo>
                  <a:lnTo>
                    <a:pt x="3711714" y="5003800"/>
                  </a:lnTo>
                  <a:lnTo>
                    <a:pt x="3673132" y="5016500"/>
                  </a:lnTo>
                  <a:lnTo>
                    <a:pt x="3541471" y="5016500"/>
                  </a:lnTo>
                  <a:lnTo>
                    <a:pt x="3514648" y="5029200"/>
                  </a:lnTo>
                  <a:lnTo>
                    <a:pt x="3489896" y="5016500"/>
                  </a:lnTo>
                  <a:lnTo>
                    <a:pt x="3375190" y="5016500"/>
                  </a:lnTo>
                  <a:lnTo>
                    <a:pt x="3345167" y="5003800"/>
                  </a:lnTo>
                  <a:lnTo>
                    <a:pt x="3331159" y="5003800"/>
                  </a:lnTo>
                  <a:lnTo>
                    <a:pt x="3316757" y="5016500"/>
                  </a:lnTo>
                  <a:lnTo>
                    <a:pt x="3049651" y="5016500"/>
                  </a:lnTo>
                  <a:lnTo>
                    <a:pt x="3001518" y="5003800"/>
                  </a:lnTo>
                  <a:lnTo>
                    <a:pt x="2731414" y="5003800"/>
                  </a:lnTo>
                  <a:lnTo>
                    <a:pt x="2713151" y="5016500"/>
                  </a:lnTo>
                  <a:lnTo>
                    <a:pt x="2124735" y="5016500"/>
                  </a:lnTo>
                  <a:lnTo>
                    <a:pt x="2058847" y="5003800"/>
                  </a:lnTo>
                  <a:lnTo>
                    <a:pt x="1789607" y="5003800"/>
                  </a:lnTo>
                  <a:lnTo>
                    <a:pt x="1709508" y="5016500"/>
                  </a:lnTo>
                  <a:lnTo>
                    <a:pt x="1500784" y="5016500"/>
                  </a:lnTo>
                  <a:lnTo>
                    <a:pt x="1461135" y="5003800"/>
                  </a:lnTo>
                  <a:lnTo>
                    <a:pt x="1383372" y="5003800"/>
                  </a:lnTo>
                  <a:lnTo>
                    <a:pt x="1347495" y="5016500"/>
                  </a:lnTo>
                  <a:lnTo>
                    <a:pt x="1210729" y="5016500"/>
                  </a:lnTo>
                  <a:lnTo>
                    <a:pt x="1167828" y="5029200"/>
                  </a:lnTo>
                  <a:lnTo>
                    <a:pt x="854659" y="5029200"/>
                  </a:lnTo>
                  <a:lnTo>
                    <a:pt x="741197" y="5016500"/>
                  </a:lnTo>
                  <a:lnTo>
                    <a:pt x="629729" y="5016500"/>
                  </a:lnTo>
                  <a:lnTo>
                    <a:pt x="603250" y="5003800"/>
                  </a:lnTo>
                  <a:lnTo>
                    <a:pt x="489064" y="5003800"/>
                  </a:lnTo>
                  <a:lnTo>
                    <a:pt x="450316" y="4991100"/>
                  </a:lnTo>
                  <a:lnTo>
                    <a:pt x="262661" y="4991100"/>
                  </a:lnTo>
                  <a:lnTo>
                    <a:pt x="233489" y="5003800"/>
                  </a:lnTo>
                  <a:lnTo>
                    <a:pt x="101066" y="5003800"/>
                  </a:lnTo>
                  <a:lnTo>
                    <a:pt x="42748" y="5016500"/>
                  </a:lnTo>
                  <a:lnTo>
                    <a:pt x="43294" y="4953000"/>
                  </a:lnTo>
                  <a:lnTo>
                    <a:pt x="43395" y="4914900"/>
                  </a:lnTo>
                  <a:lnTo>
                    <a:pt x="43332" y="4864100"/>
                  </a:lnTo>
                  <a:lnTo>
                    <a:pt x="43078" y="4826000"/>
                  </a:lnTo>
                  <a:lnTo>
                    <a:pt x="42697" y="4787900"/>
                  </a:lnTo>
                  <a:lnTo>
                    <a:pt x="42227" y="4749800"/>
                  </a:lnTo>
                  <a:lnTo>
                    <a:pt x="41224" y="4673600"/>
                  </a:lnTo>
                  <a:lnTo>
                    <a:pt x="40424" y="4610100"/>
                  </a:lnTo>
                  <a:lnTo>
                    <a:pt x="40220" y="4572000"/>
                  </a:lnTo>
                  <a:lnTo>
                    <a:pt x="40195" y="4533900"/>
                  </a:lnTo>
                  <a:lnTo>
                    <a:pt x="40411" y="4483100"/>
                  </a:lnTo>
                  <a:lnTo>
                    <a:pt x="40906" y="4445000"/>
                  </a:lnTo>
                  <a:lnTo>
                    <a:pt x="41719" y="4394200"/>
                  </a:lnTo>
                  <a:lnTo>
                    <a:pt x="42900" y="4343400"/>
                  </a:lnTo>
                  <a:lnTo>
                    <a:pt x="43865" y="4292600"/>
                  </a:lnTo>
                  <a:lnTo>
                    <a:pt x="44069" y="4254500"/>
                  </a:lnTo>
                  <a:lnTo>
                    <a:pt x="43662" y="4216400"/>
                  </a:lnTo>
                  <a:lnTo>
                    <a:pt x="42773" y="4165600"/>
                  </a:lnTo>
                  <a:lnTo>
                    <a:pt x="41541" y="4140200"/>
                  </a:lnTo>
                  <a:lnTo>
                    <a:pt x="40093" y="4102100"/>
                  </a:lnTo>
                  <a:lnTo>
                    <a:pt x="38544" y="4064000"/>
                  </a:lnTo>
                  <a:lnTo>
                    <a:pt x="37058" y="4038600"/>
                  </a:lnTo>
                  <a:lnTo>
                    <a:pt x="35737" y="4000500"/>
                  </a:lnTo>
                  <a:lnTo>
                    <a:pt x="34734" y="3975100"/>
                  </a:lnTo>
                  <a:lnTo>
                    <a:pt x="34226" y="3924300"/>
                  </a:lnTo>
                  <a:lnTo>
                    <a:pt x="36626" y="3860800"/>
                  </a:lnTo>
                  <a:lnTo>
                    <a:pt x="39281" y="3835400"/>
                  </a:lnTo>
                  <a:lnTo>
                    <a:pt x="43014" y="3797300"/>
                  </a:lnTo>
                  <a:lnTo>
                    <a:pt x="46558" y="3771900"/>
                  </a:lnTo>
                  <a:lnTo>
                    <a:pt x="48780" y="3733800"/>
                  </a:lnTo>
                  <a:lnTo>
                    <a:pt x="50076" y="3670300"/>
                  </a:lnTo>
                  <a:lnTo>
                    <a:pt x="48298" y="3606800"/>
                  </a:lnTo>
                  <a:lnTo>
                    <a:pt x="44831" y="3543300"/>
                  </a:lnTo>
                  <a:lnTo>
                    <a:pt x="41109" y="3479800"/>
                  </a:lnTo>
                  <a:lnTo>
                    <a:pt x="38569" y="3403600"/>
                  </a:lnTo>
                  <a:lnTo>
                    <a:pt x="38696" y="3327400"/>
                  </a:lnTo>
                  <a:lnTo>
                    <a:pt x="40220" y="3289300"/>
                  </a:lnTo>
                  <a:lnTo>
                    <a:pt x="42938" y="3251200"/>
                  </a:lnTo>
                  <a:lnTo>
                    <a:pt x="45770" y="3213100"/>
                  </a:lnTo>
                  <a:lnTo>
                    <a:pt x="47637" y="3175000"/>
                  </a:lnTo>
                  <a:lnTo>
                    <a:pt x="48666" y="3149600"/>
                  </a:lnTo>
                  <a:lnTo>
                    <a:pt x="48996" y="3111500"/>
                  </a:lnTo>
                  <a:lnTo>
                    <a:pt x="48755" y="3086100"/>
                  </a:lnTo>
                  <a:lnTo>
                    <a:pt x="48044" y="3060700"/>
                  </a:lnTo>
                  <a:lnTo>
                    <a:pt x="45745" y="2997200"/>
                  </a:lnTo>
                  <a:lnTo>
                    <a:pt x="43078" y="2946400"/>
                  </a:lnTo>
                  <a:lnTo>
                    <a:pt x="41046" y="2882900"/>
                  </a:lnTo>
                  <a:lnTo>
                    <a:pt x="40576" y="2857500"/>
                  </a:lnTo>
                  <a:lnTo>
                    <a:pt x="40652" y="2819400"/>
                  </a:lnTo>
                  <a:lnTo>
                    <a:pt x="41402" y="2794000"/>
                  </a:lnTo>
                  <a:lnTo>
                    <a:pt x="42913" y="2755900"/>
                  </a:lnTo>
                  <a:lnTo>
                    <a:pt x="46253" y="2692400"/>
                  </a:lnTo>
                  <a:lnTo>
                    <a:pt x="48526" y="2616200"/>
                  </a:lnTo>
                  <a:lnTo>
                    <a:pt x="49784" y="2552700"/>
                  </a:lnTo>
                  <a:lnTo>
                    <a:pt x="50038" y="2489200"/>
                  </a:lnTo>
                  <a:lnTo>
                    <a:pt x="49974" y="2463800"/>
                  </a:lnTo>
                  <a:lnTo>
                    <a:pt x="49504" y="2413000"/>
                  </a:lnTo>
                  <a:lnTo>
                    <a:pt x="48895" y="2374900"/>
                  </a:lnTo>
                  <a:lnTo>
                    <a:pt x="48082" y="2336800"/>
                  </a:lnTo>
                  <a:lnTo>
                    <a:pt x="47066" y="2298700"/>
                  </a:lnTo>
                  <a:lnTo>
                    <a:pt x="45859" y="2247900"/>
                  </a:lnTo>
                  <a:lnTo>
                    <a:pt x="44475" y="2209800"/>
                  </a:lnTo>
                  <a:lnTo>
                    <a:pt x="42913" y="2159000"/>
                  </a:lnTo>
                  <a:lnTo>
                    <a:pt x="41440" y="2120900"/>
                  </a:lnTo>
                  <a:lnTo>
                    <a:pt x="40309" y="2070100"/>
                  </a:lnTo>
                  <a:lnTo>
                    <a:pt x="39497" y="2032000"/>
                  </a:lnTo>
                  <a:lnTo>
                    <a:pt x="38963" y="1993900"/>
                  </a:lnTo>
                  <a:lnTo>
                    <a:pt x="38658" y="1943100"/>
                  </a:lnTo>
                  <a:lnTo>
                    <a:pt x="38735" y="1892300"/>
                  </a:lnTo>
                  <a:lnTo>
                    <a:pt x="39014" y="1854200"/>
                  </a:lnTo>
                  <a:lnTo>
                    <a:pt x="39890" y="1790700"/>
                  </a:lnTo>
                  <a:lnTo>
                    <a:pt x="42087" y="1676400"/>
                  </a:lnTo>
                  <a:lnTo>
                    <a:pt x="42900" y="1612900"/>
                  </a:lnTo>
                  <a:lnTo>
                    <a:pt x="42621" y="1549400"/>
                  </a:lnTo>
                  <a:lnTo>
                    <a:pt x="41059" y="1485900"/>
                  </a:lnTo>
                  <a:lnTo>
                    <a:pt x="40005" y="1447800"/>
                  </a:lnTo>
                  <a:lnTo>
                    <a:pt x="38887" y="1422400"/>
                  </a:lnTo>
                  <a:lnTo>
                    <a:pt x="37795" y="1384300"/>
                  </a:lnTo>
                  <a:lnTo>
                    <a:pt x="36804" y="1346200"/>
                  </a:lnTo>
                  <a:lnTo>
                    <a:pt x="35991" y="1308100"/>
                  </a:lnTo>
                  <a:lnTo>
                    <a:pt x="35471" y="1270000"/>
                  </a:lnTo>
                  <a:lnTo>
                    <a:pt x="35306" y="1219200"/>
                  </a:lnTo>
                  <a:lnTo>
                    <a:pt x="35598" y="1181100"/>
                  </a:lnTo>
                  <a:lnTo>
                    <a:pt x="36410" y="1130300"/>
                  </a:lnTo>
                  <a:lnTo>
                    <a:pt x="37846" y="1079500"/>
                  </a:lnTo>
                  <a:lnTo>
                    <a:pt x="39992" y="1028700"/>
                  </a:lnTo>
                  <a:lnTo>
                    <a:pt x="42926" y="965200"/>
                  </a:lnTo>
                  <a:lnTo>
                    <a:pt x="48412" y="850900"/>
                  </a:lnTo>
                  <a:lnTo>
                    <a:pt x="51727" y="736600"/>
                  </a:lnTo>
                  <a:lnTo>
                    <a:pt x="53174" y="622300"/>
                  </a:lnTo>
                  <a:lnTo>
                    <a:pt x="53060" y="508000"/>
                  </a:lnTo>
                  <a:lnTo>
                    <a:pt x="51676" y="393700"/>
                  </a:lnTo>
                  <a:lnTo>
                    <a:pt x="49314" y="279400"/>
                  </a:lnTo>
                  <a:lnTo>
                    <a:pt x="47866" y="228600"/>
                  </a:lnTo>
                  <a:lnTo>
                    <a:pt x="46291" y="177800"/>
                  </a:lnTo>
                  <a:lnTo>
                    <a:pt x="44627" y="127000"/>
                  </a:lnTo>
                  <a:lnTo>
                    <a:pt x="42341" y="50800"/>
                  </a:lnTo>
                  <a:lnTo>
                    <a:pt x="573443" y="50800"/>
                  </a:lnTo>
                  <a:lnTo>
                    <a:pt x="599821" y="63500"/>
                  </a:lnTo>
                  <a:lnTo>
                    <a:pt x="685482" y="63500"/>
                  </a:lnTo>
                  <a:lnTo>
                    <a:pt x="735545" y="50800"/>
                  </a:lnTo>
                  <a:lnTo>
                    <a:pt x="987272" y="50800"/>
                  </a:lnTo>
                  <a:lnTo>
                    <a:pt x="1034211" y="38100"/>
                  </a:lnTo>
                  <a:lnTo>
                    <a:pt x="1309116" y="38100"/>
                  </a:lnTo>
                  <a:lnTo>
                    <a:pt x="1370012" y="50800"/>
                  </a:lnTo>
                  <a:lnTo>
                    <a:pt x="1495171" y="50800"/>
                  </a:lnTo>
                  <a:lnTo>
                    <a:pt x="1525752" y="63500"/>
                  </a:lnTo>
                  <a:lnTo>
                    <a:pt x="1822577" y="63500"/>
                  </a:lnTo>
                  <a:lnTo>
                    <a:pt x="1857006" y="50800"/>
                  </a:lnTo>
                  <a:lnTo>
                    <a:pt x="1942846" y="50800"/>
                  </a:lnTo>
                  <a:lnTo>
                    <a:pt x="1962683" y="63500"/>
                  </a:lnTo>
                  <a:lnTo>
                    <a:pt x="2194064" y="63500"/>
                  </a:lnTo>
                  <a:lnTo>
                    <a:pt x="2256269" y="50800"/>
                  </a:lnTo>
                  <a:lnTo>
                    <a:pt x="3111525" y="50800"/>
                  </a:lnTo>
                  <a:lnTo>
                    <a:pt x="3146514" y="63500"/>
                  </a:lnTo>
                  <a:lnTo>
                    <a:pt x="3318713" y="63500"/>
                  </a:lnTo>
                  <a:lnTo>
                    <a:pt x="3354870" y="50800"/>
                  </a:lnTo>
                  <a:lnTo>
                    <a:pt x="4220502" y="50800"/>
                  </a:lnTo>
                  <a:lnTo>
                    <a:pt x="4250461" y="63500"/>
                  </a:lnTo>
                  <a:lnTo>
                    <a:pt x="4681652" y="63500"/>
                  </a:lnTo>
                  <a:lnTo>
                    <a:pt x="4721745" y="50800"/>
                  </a:lnTo>
                  <a:lnTo>
                    <a:pt x="5008461" y="50800"/>
                  </a:lnTo>
                  <a:lnTo>
                    <a:pt x="5029454" y="63500"/>
                  </a:lnTo>
                  <a:lnTo>
                    <a:pt x="5406390" y="63500"/>
                  </a:lnTo>
                  <a:lnTo>
                    <a:pt x="5426634" y="50800"/>
                  </a:lnTo>
                  <a:lnTo>
                    <a:pt x="5904750" y="50800"/>
                  </a:lnTo>
                  <a:lnTo>
                    <a:pt x="5995073" y="63500"/>
                  </a:lnTo>
                  <a:lnTo>
                    <a:pt x="6083897" y="63500"/>
                  </a:lnTo>
                  <a:lnTo>
                    <a:pt x="6170879" y="50800"/>
                  </a:lnTo>
                  <a:lnTo>
                    <a:pt x="6620154" y="50800"/>
                  </a:lnTo>
                  <a:lnTo>
                    <a:pt x="6656425" y="63500"/>
                  </a:lnTo>
                  <a:lnTo>
                    <a:pt x="6886384" y="63500"/>
                  </a:lnTo>
                  <a:lnTo>
                    <a:pt x="6910768" y="50800"/>
                  </a:lnTo>
                  <a:lnTo>
                    <a:pt x="7066547" y="50800"/>
                  </a:lnTo>
                  <a:lnTo>
                    <a:pt x="7224077" y="63500"/>
                  </a:lnTo>
                  <a:lnTo>
                    <a:pt x="7618247" y="63500"/>
                  </a:lnTo>
                  <a:lnTo>
                    <a:pt x="7695349" y="50800"/>
                  </a:lnTo>
                  <a:lnTo>
                    <a:pt x="7828432" y="50800"/>
                  </a:lnTo>
                  <a:lnTo>
                    <a:pt x="7856588" y="38100"/>
                  </a:lnTo>
                  <a:lnTo>
                    <a:pt x="8032877" y="38100"/>
                  </a:lnTo>
                  <a:lnTo>
                    <a:pt x="8059064" y="50800"/>
                  </a:lnTo>
                  <a:lnTo>
                    <a:pt x="8162760" y="50800"/>
                  </a:lnTo>
                  <a:lnTo>
                    <a:pt x="8182508" y="63500"/>
                  </a:lnTo>
                  <a:lnTo>
                    <a:pt x="8500605" y="63500"/>
                  </a:lnTo>
                  <a:lnTo>
                    <a:pt x="8580704" y="50800"/>
                  </a:lnTo>
                  <a:lnTo>
                    <a:pt x="9240152" y="50800"/>
                  </a:lnTo>
                  <a:lnTo>
                    <a:pt x="9236138" y="114300"/>
                  </a:lnTo>
                  <a:lnTo>
                    <a:pt x="9234665" y="152400"/>
                  </a:lnTo>
                  <a:lnTo>
                    <a:pt x="9234360" y="190500"/>
                  </a:lnTo>
                  <a:lnTo>
                    <a:pt x="9234983" y="228600"/>
                  </a:lnTo>
                  <a:lnTo>
                    <a:pt x="9238234" y="304800"/>
                  </a:lnTo>
                  <a:lnTo>
                    <a:pt x="9242742" y="381000"/>
                  </a:lnTo>
                  <a:lnTo>
                    <a:pt x="9246781" y="457200"/>
                  </a:lnTo>
                  <a:lnTo>
                    <a:pt x="9248115" y="495300"/>
                  </a:lnTo>
                  <a:lnTo>
                    <a:pt x="9248661" y="546100"/>
                  </a:lnTo>
                  <a:lnTo>
                    <a:pt x="9248242" y="584200"/>
                  </a:lnTo>
                  <a:lnTo>
                    <a:pt x="9246616" y="622300"/>
                  </a:lnTo>
                  <a:lnTo>
                    <a:pt x="9243581" y="673100"/>
                  </a:lnTo>
                  <a:lnTo>
                    <a:pt x="9238932" y="723900"/>
                  </a:lnTo>
                  <a:lnTo>
                    <a:pt x="9233865" y="762000"/>
                  </a:lnTo>
                  <a:lnTo>
                    <a:pt x="9229649" y="812800"/>
                  </a:lnTo>
                  <a:lnTo>
                    <a:pt x="9226245" y="850900"/>
                  </a:lnTo>
                  <a:lnTo>
                    <a:pt x="9223591" y="876300"/>
                  </a:lnTo>
                  <a:lnTo>
                    <a:pt x="9221686" y="914400"/>
                  </a:lnTo>
                  <a:lnTo>
                    <a:pt x="9220467" y="952500"/>
                  </a:lnTo>
                  <a:lnTo>
                    <a:pt x="9219959" y="1016000"/>
                  </a:lnTo>
                  <a:lnTo>
                    <a:pt x="9220619" y="1041400"/>
                  </a:lnTo>
                  <a:lnTo>
                    <a:pt x="9221826" y="1079500"/>
                  </a:lnTo>
                  <a:lnTo>
                    <a:pt x="9223553" y="1104900"/>
                  </a:lnTo>
                  <a:lnTo>
                    <a:pt x="9225788" y="1143000"/>
                  </a:lnTo>
                  <a:lnTo>
                    <a:pt x="9228468" y="1181100"/>
                  </a:lnTo>
                  <a:lnTo>
                    <a:pt x="9231592" y="1219200"/>
                  </a:lnTo>
                  <a:lnTo>
                    <a:pt x="9235097" y="1270000"/>
                  </a:lnTo>
                  <a:lnTo>
                    <a:pt x="9238958" y="1308100"/>
                  </a:lnTo>
                  <a:lnTo>
                    <a:pt x="9242742" y="1358900"/>
                  </a:lnTo>
                  <a:lnTo>
                    <a:pt x="9245994" y="1409700"/>
                  </a:lnTo>
                  <a:lnTo>
                    <a:pt x="9248711" y="1447800"/>
                  </a:lnTo>
                  <a:lnTo>
                    <a:pt x="9250921" y="1485900"/>
                  </a:lnTo>
                  <a:lnTo>
                    <a:pt x="9252623" y="1524000"/>
                  </a:lnTo>
                  <a:lnTo>
                    <a:pt x="9253817" y="1562100"/>
                  </a:lnTo>
                  <a:lnTo>
                    <a:pt x="9254503" y="1600200"/>
                  </a:lnTo>
                  <a:lnTo>
                    <a:pt x="9254693" y="1638300"/>
                  </a:lnTo>
                  <a:lnTo>
                    <a:pt x="9254693" y="1036320"/>
                  </a:lnTo>
                  <a:lnTo>
                    <a:pt x="9254185" y="1016000"/>
                  </a:lnTo>
                  <a:lnTo>
                    <a:pt x="9254680" y="952500"/>
                  </a:lnTo>
                  <a:lnTo>
                    <a:pt x="9255862" y="914400"/>
                  </a:lnTo>
                  <a:lnTo>
                    <a:pt x="9257741" y="889000"/>
                  </a:lnTo>
                  <a:lnTo>
                    <a:pt x="9260345" y="850900"/>
                  </a:lnTo>
                  <a:lnTo>
                    <a:pt x="9263723" y="812800"/>
                  </a:lnTo>
                  <a:lnTo>
                    <a:pt x="9267888" y="774700"/>
                  </a:lnTo>
                  <a:lnTo>
                    <a:pt x="9272956" y="723900"/>
                  </a:lnTo>
                  <a:lnTo>
                    <a:pt x="9277693" y="673100"/>
                  </a:lnTo>
                  <a:lnTo>
                    <a:pt x="9280792" y="622300"/>
                  </a:lnTo>
                  <a:lnTo>
                    <a:pt x="9282455" y="584200"/>
                  </a:lnTo>
                  <a:lnTo>
                    <a:pt x="9282887" y="546100"/>
                  </a:lnTo>
                  <a:lnTo>
                    <a:pt x="9282316" y="495300"/>
                  </a:lnTo>
                  <a:lnTo>
                    <a:pt x="9280982" y="457200"/>
                  </a:lnTo>
                  <a:lnTo>
                    <a:pt x="9276905" y="381000"/>
                  </a:lnTo>
                  <a:lnTo>
                    <a:pt x="9272410" y="304800"/>
                  </a:lnTo>
                  <a:lnTo>
                    <a:pt x="9269184" y="228600"/>
                  </a:lnTo>
                  <a:lnTo>
                    <a:pt x="9268574" y="190500"/>
                  </a:lnTo>
                  <a:lnTo>
                    <a:pt x="9268879" y="152400"/>
                  </a:lnTo>
                  <a:lnTo>
                    <a:pt x="9270314" y="114300"/>
                  </a:lnTo>
                  <a:lnTo>
                    <a:pt x="9276639" y="25400"/>
                  </a:lnTo>
                  <a:lnTo>
                    <a:pt x="9203360" y="25400"/>
                  </a:lnTo>
                  <a:lnTo>
                    <a:pt x="9177718" y="12700"/>
                  </a:lnTo>
                  <a:lnTo>
                    <a:pt x="8744928" y="12700"/>
                  </a:lnTo>
                  <a:lnTo>
                    <a:pt x="8662098" y="25400"/>
                  </a:lnTo>
                  <a:lnTo>
                    <a:pt x="8149387" y="25400"/>
                  </a:lnTo>
                  <a:lnTo>
                    <a:pt x="8118957" y="12700"/>
                  </a:lnTo>
                  <a:lnTo>
                    <a:pt x="7729283" y="12700"/>
                  </a:lnTo>
                  <a:lnTo>
                    <a:pt x="7692593" y="25400"/>
                  </a:lnTo>
                  <a:lnTo>
                    <a:pt x="6622770" y="25400"/>
                  </a:lnTo>
                  <a:lnTo>
                    <a:pt x="6586537" y="12700"/>
                  </a:lnTo>
                  <a:lnTo>
                    <a:pt x="6245872" y="12700"/>
                  </a:lnTo>
                  <a:lnTo>
                    <a:pt x="6209716" y="25400"/>
                  </a:lnTo>
                  <a:lnTo>
                    <a:pt x="5905601" y="25400"/>
                  </a:lnTo>
                  <a:lnTo>
                    <a:pt x="5814352" y="12700"/>
                  </a:lnTo>
                  <a:lnTo>
                    <a:pt x="5537352" y="12700"/>
                  </a:lnTo>
                  <a:lnTo>
                    <a:pt x="5446268" y="25400"/>
                  </a:lnTo>
                  <a:lnTo>
                    <a:pt x="4190644" y="25400"/>
                  </a:lnTo>
                  <a:lnTo>
                    <a:pt x="4126738" y="12700"/>
                  </a:lnTo>
                  <a:lnTo>
                    <a:pt x="3694201" y="12700"/>
                  </a:lnTo>
                  <a:lnTo>
                    <a:pt x="3612959" y="25400"/>
                  </a:lnTo>
                  <a:lnTo>
                    <a:pt x="3113786" y="25400"/>
                  </a:lnTo>
                  <a:lnTo>
                    <a:pt x="3074657" y="12700"/>
                  </a:lnTo>
                  <a:lnTo>
                    <a:pt x="2595257" y="12700"/>
                  </a:lnTo>
                  <a:lnTo>
                    <a:pt x="2548839" y="25400"/>
                  </a:lnTo>
                  <a:lnTo>
                    <a:pt x="1926526" y="25400"/>
                  </a:lnTo>
                  <a:lnTo>
                    <a:pt x="1905762" y="12700"/>
                  </a:lnTo>
                  <a:lnTo>
                    <a:pt x="1870621" y="25400"/>
                  </a:lnTo>
                  <a:lnTo>
                    <a:pt x="1777809" y="25400"/>
                  </a:lnTo>
                  <a:lnTo>
                    <a:pt x="1752993" y="38100"/>
                  </a:lnTo>
                  <a:lnTo>
                    <a:pt x="1652816" y="38100"/>
                  </a:lnTo>
                  <a:lnTo>
                    <a:pt x="1631327" y="25400"/>
                  </a:lnTo>
                  <a:lnTo>
                    <a:pt x="1498346" y="25400"/>
                  </a:lnTo>
                  <a:lnTo>
                    <a:pt x="1434846" y="12700"/>
                  </a:lnTo>
                  <a:lnTo>
                    <a:pt x="1250467" y="12700"/>
                  </a:lnTo>
                  <a:lnTo>
                    <a:pt x="1192466" y="0"/>
                  </a:lnTo>
                  <a:lnTo>
                    <a:pt x="1136700" y="0"/>
                  </a:lnTo>
                  <a:lnTo>
                    <a:pt x="1083462" y="12700"/>
                  </a:lnTo>
                  <a:lnTo>
                    <a:pt x="834618" y="12700"/>
                  </a:lnTo>
                  <a:lnTo>
                    <a:pt x="807999" y="25400"/>
                  </a:lnTo>
                  <a:lnTo>
                    <a:pt x="473303" y="25400"/>
                  </a:lnTo>
                  <a:lnTo>
                    <a:pt x="383463" y="12700"/>
                  </a:lnTo>
                  <a:lnTo>
                    <a:pt x="127800" y="12700"/>
                  </a:lnTo>
                  <a:lnTo>
                    <a:pt x="94170" y="25400"/>
                  </a:lnTo>
                  <a:lnTo>
                    <a:pt x="6985" y="25400"/>
                  </a:lnTo>
                  <a:lnTo>
                    <a:pt x="10426" y="127000"/>
                  </a:lnTo>
                  <a:lnTo>
                    <a:pt x="12090" y="177800"/>
                  </a:lnTo>
                  <a:lnTo>
                    <a:pt x="13665" y="228600"/>
                  </a:lnTo>
                  <a:lnTo>
                    <a:pt x="15100" y="279400"/>
                  </a:lnTo>
                  <a:lnTo>
                    <a:pt x="17449" y="393700"/>
                  </a:lnTo>
                  <a:lnTo>
                    <a:pt x="18834" y="508000"/>
                  </a:lnTo>
                  <a:lnTo>
                    <a:pt x="18961" y="622300"/>
                  </a:lnTo>
                  <a:lnTo>
                    <a:pt x="17513" y="736600"/>
                  </a:lnTo>
                  <a:lnTo>
                    <a:pt x="14224" y="850900"/>
                  </a:lnTo>
                  <a:lnTo>
                    <a:pt x="8750" y="965200"/>
                  </a:lnTo>
                  <a:lnTo>
                    <a:pt x="5816" y="1028700"/>
                  </a:lnTo>
                  <a:lnTo>
                    <a:pt x="3657" y="1079500"/>
                  </a:lnTo>
                  <a:lnTo>
                    <a:pt x="2197" y="1130300"/>
                  </a:lnTo>
                  <a:lnTo>
                    <a:pt x="1371" y="1181100"/>
                  </a:lnTo>
                  <a:lnTo>
                    <a:pt x="1092" y="1219200"/>
                  </a:lnTo>
                  <a:lnTo>
                    <a:pt x="1257" y="1270000"/>
                  </a:lnTo>
                  <a:lnTo>
                    <a:pt x="1778" y="1308100"/>
                  </a:lnTo>
                  <a:lnTo>
                    <a:pt x="2590" y="1346200"/>
                  </a:lnTo>
                  <a:lnTo>
                    <a:pt x="3594" y="1384300"/>
                  </a:lnTo>
                  <a:lnTo>
                    <a:pt x="5803" y="1460500"/>
                  </a:lnTo>
                  <a:lnTo>
                    <a:pt x="6845" y="1485900"/>
                  </a:lnTo>
                  <a:lnTo>
                    <a:pt x="8407" y="1549400"/>
                  </a:lnTo>
                  <a:lnTo>
                    <a:pt x="8674" y="1612900"/>
                  </a:lnTo>
                  <a:lnTo>
                    <a:pt x="7874" y="1676400"/>
                  </a:lnTo>
                  <a:lnTo>
                    <a:pt x="5676" y="1790700"/>
                  </a:lnTo>
                  <a:lnTo>
                    <a:pt x="4800" y="1854200"/>
                  </a:lnTo>
                  <a:lnTo>
                    <a:pt x="4521" y="1892300"/>
                  </a:lnTo>
                  <a:lnTo>
                    <a:pt x="4445" y="1943100"/>
                  </a:lnTo>
                  <a:lnTo>
                    <a:pt x="4559" y="1968500"/>
                  </a:lnTo>
                  <a:lnTo>
                    <a:pt x="5283" y="2032000"/>
                  </a:lnTo>
                  <a:lnTo>
                    <a:pt x="6108" y="2070100"/>
                  </a:lnTo>
                  <a:lnTo>
                    <a:pt x="7239" y="2120900"/>
                  </a:lnTo>
                  <a:lnTo>
                    <a:pt x="8712" y="2159000"/>
                  </a:lnTo>
                  <a:lnTo>
                    <a:pt x="10274" y="2209800"/>
                  </a:lnTo>
                  <a:lnTo>
                    <a:pt x="11658" y="2247900"/>
                  </a:lnTo>
                  <a:lnTo>
                    <a:pt x="12852" y="2298700"/>
                  </a:lnTo>
                  <a:lnTo>
                    <a:pt x="13868" y="2336800"/>
                  </a:lnTo>
                  <a:lnTo>
                    <a:pt x="14681" y="2374900"/>
                  </a:lnTo>
                  <a:lnTo>
                    <a:pt x="15290" y="2413000"/>
                  </a:lnTo>
                  <a:lnTo>
                    <a:pt x="15760" y="2463800"/>
                  </a:lnTo>
                  <a:lnTo>
                    <a:pt x="15824" y="2489200"/>
                  </a:lnTo>
                  <a:lnTo>
                    <a:pt x="15570" y="2552700"/>
                  </a:lnTo>
                  <a:lnTo>
                    <a:pt x="14312" y="2616200"/>
                  </a:lnTo>
                  <a:lnTo>
                    <a:pt x="12065" y="2679700"/>
                  </a:lnTo>
                  <a:lnTo>
                    <a:pt x="8737" y="2755900"/>
                  </a:lnTo>
                  <a:lnTo>
                    <a:pt x="7188" y="2794000"/>
                  </a:lnTo>
                  <a:lnTo>
                    <a:pt x="6438" y="2819400"/>
                  </a:lnTo>
                  <a:lnTo>
                    <a:pt x="6362" y="2857500"/>
                  </a:lnTo>
                  <a:lnTo>
                    <a:pt x="6832" y="2882900"/>
                  </a:lnTo>
                  <a:lnTo>
                    <a:pt x="8890" y="2946400"/>
                  </a:lnTo>
                  <a:lnTo>
                    <a:pt x="11557" y="2997200"/>
                  </a:lnTo>
                  <a:lnTo>
                    <a:pt x="13843" y="3060700"/>
                  </a:lnTo>
                  <a:lnTo>
                    <a:pt x="14541" y="3086100"/>
                  </a:lnTo>
                  <a:lnTo>
                    <a:pt x="14782" y="3111500"/>
                  </a:lnTo>
                  <a:lnTo>
                    <a:pt x="14452" y="3149600"/>
                  </a:lnTo>
                  <a:lnTo>
                    <a:pt x="13449" y="3175000"/>
                  </a:lnTo>
                  <a:lnTo>
                    <a:pt x="11620" y="3213100"/>
                  </a:lnTo>
                  <a:lnTo>
                    <a:pt x="8813" y="3251200"/>
                  </a:lnTo>
                  <a:lnTo>
                    <a:pt x="6045" y="3289300"/>
                  </a:lnTo>
                  <a:lnTo>
                    <a:pt x="4483" y="3327400"/>
                  </a:lnTo>
                  <a:lnTo>
                    <a:pt x="4356" y="3403600"/>
                  </a:lnTo>
                  <a:lnTo>
                    <a:pt x="6921" y="3479800"/>
                  </a:lnTo>
                  <a:lnTo>
                    <a:pt x="10655" y="3543300"/>
                  </a:lnTo>
                  <a:lnTo>
                    <a:pt x="14097" y="3619500"/>
                  </a:lnTo>
                  <a:lnTo>
                    <a:pt x="15849" y="3670300"/>
                  </a:lnTo>
                  <a:lnTo>
                    <a:pt x="14592" y="3733800"/>
                  </a:lnTo>
                  <a:lnTo>
                    <a:pt x="12484" y="3771900"/>
                  </a:lnTo>
                  <a:lnTo>
                    <a:pt x="9029" y="3797300"/>
                  </a:lnTo>
                  <a:lnTo>
                    <a:pt x="5245" y="3822700"/>
                  </a:lnTo>
                  <a:lnTo>
                    <a:pt x="2476" y="3860800"/>
                  </a:lnTo>
                  <a:lnTo>
                    <a:pt x="0" y="3924300"/>
                  </a:lnTo>
                  <a:lnTo>
                    <a:pt x="520" y="3975100"/>
                  </a:lnTo>
                  <a:lnTo>
                    <a:pt x="1549" y="4013200"/>
                  </a:lnTo>
                  <a:lnTo>
                    <a:pt x="2870" y="4038600"/>
                  </a:lnTo>
                  <a:lnTo>
                    <a:pt x="4368" y="4064000"/>
                  </a:lnTo>
                  <a:lnTo>
                    <a:pt x="5905" y="4102100"/>
                  </a:lnTo>
                  <a:lnTo>
                    <a:pt x="7353" y="4140200"/>
                  </a:lnTo>
                  <a:lnTo>
                    <a:pt x="8572" y="4165600"/>
                  </a:lnTo>
                  <a:lnTo>
                    <a:pt x="9448" y="4216400"/>
                  </a:lnTo>
                  <a:lnTo>
                    <a:pt x="9715" y="4241800"/>
                  </a:lnTo>
                  <a:lnTo>
                    <a:pt x="9779" y="4267200"/>
                  </a:lnTo>
                  <a:lnTo>
                    <a:pt x="9639" y="4292600"/>
                  </a:lnTo>
                  <a:lnTo>
                    <a:pt x="8699" y="4343400"/>
                  </a:lnTo>
                  <a:lnTo>
                    <a:pt x="7505" y="4394200"/>
                  </a:lnTo>
                  <a:lnTo>
                    <a:pt x="6692" y="4445000"/>
                  </a:lnTo>
                  <a:lnTo>
                    <a:pt x="6197" y="4483100"/>
                  </a:lnTo>
                  <a:lnTo>
                    <a:pt x="5981" y="4533900"/>
                  </a:lnTo>
                  <a:lnTo>
                    <a:pt x="5994" y="4572000"/>
                  </a:lnTo>
                  <a:lnTo>
                    <a:pt x="6210" y="4610100"/>
                  </a:lnTo>
                  <a:lnTo>
                    <a:pt x="7010" y="4673600"/>
                  </a:lnTo>
                  <a:lnTo>
                    <a:pt x="8013" y="4749800"/>
                  </a:lnTo>
                  <a:lnTo>
                    <a:pt x="8470" y="4787900"/>
                  </a:lnTo>
                  <a:lnTo>
                    <a:pt x="8864" y="4826000"/>
                  </a:lnTo>
                  <a:lnTo>
                    <a:pt x="9118" y="4864100"/>
                  </a:lnTo>
                  <a:lnTo>
                    <a:pt x="9169" y="4914900"/>
                  </a:lnTo>
                  <a:lnTo>
                    <a:pt x="9080" y="4953000"/>
                  </a:lnTo>
                  <a:lnTo>
                    <a:pt x="8216" y="5054600"/>
                  </a:lnTo>
                  <a:lnTo>
                    <a:pt x="103708" y="5041900"/>
                  </a:lnTo>
                  <a:lnTo>
                    <a:pt x="174002" y="5041900"/>
                  </a:lnTo>
                  <a:lnTo>
                    <a:pt x="205689" y="5029200"/>
                  </a:lnTo>
                  <a:lnTo>
                    <a:pt x="486803" y="5029200"/>
                  </a:lnTo>
                  <a:lnTo>
                    <a:pt x="528878" y="5041900"/>
                  </a:lnTo>
                  <a:lnTo>
                    <a:pt x="626618" y="5041900"/>
                  </a:lnTo>
                  <a:lnTo>
                    <a:pt x="682231" y="5054600"/>
                  </a:lnTo>
                  <a:lnTo>
                    <a:pt x="1316393" y="5054600"/>
                  </a:lnTo>
                  <a:lnTo>
                    <a:pt x="1341208" y="5041900"/>
                  </a:lnTo>
                  <a:lnTo>
                    <a:pt x="3069806" y="5041900"/>
                  </a:lnTo>
                  <a:lnTo>
                    <a:pt x="3091992" y="5054600"/>
                  </a:lnTo>
                  <a:lnTo>
                    <a:pt x="3290735" y="5054600"/>
                  </a:lnTo>
                  <a:lnTo>
                    <a:pt x="3319932" y="5041900"/>
                  </a:lnTo>
                  <a:lnTo>
                    <a:pt x="3372396" y="5041900"/>
                  </a:lnTo>
                  <a:lnTo>
                    <a:pt x="3404438" y="5054600"/>
                  </a:lnTo>
                  <a:lnTo>
                    <a:pt x="3640340" y="5054600"/>
                  </a:lnTo>
                  <a:lnTo>
                    <a:pt x="3677653" y="5041900"/>
                  </a:lnTo>
                  <a:lnTo>
                    <a:pt x="3754272" y="5041900"/>
                  </a:lnTo>
                  <a:lnTo>
                    <a:pt x="3835692" y="5029200"/>
                  </a:lnTo>
                  <a:lnTo>
                    <a:pt x="4162882" y="5029200"/>
                  </a:lnTo>
                  <a:lnTo>
                    <a:pt x="4199394" y="5041900"/>
                  </a:lnTo>
                  <a:lnTo>
                    <a:pt x="4297019" y="5041900"/>
                  </a:lnTo>
                  <a:lnTo>
                    <a:pt x="4355452" y="5054600"/>
                  </a:lnTo>
                  <a:lnTo>
                    <a:pt x="4512018" y="5054600"/>
                  </a:lnTo>
                  <a:lnTo>
                    <a:pt x="4555845" y="5041900"/>
                  </a:lnTo>
                  <a:lnTo>
                    <a:pt x="5078552" y="5041900"/>
                  </a:lnTo>
                  <a:lnTo>
                    <a:pt x="5116538" y="5029200"/>
                  </a:lnTo>
                  <a:lnTo>
                    <a:pt x="5203177" y="5029200"/>
                  </a:lnTo>
                  <a:lnTo>
                    <a:pt x="5222303" y="5041900"/>
                  </a:lnTo>
                  <a:lnTo>
                    <a:pt x="5281536" y="5041900"/>
                  </a:lnTo>
                  <a:lnTo>
                    <a:pt x="5298173" y="5054600"/>
                  </a:lnTo>
                  <a:lnTo>
                    <a:pt x="5819851" y="5054600"/>
                  </a:lnTo>
                  <a:lnTo>
                    <a:pt x="5837644" y="5041900"/>
                  </a:lnTo>
                  <a:lnTo>
                    <a:pt x="6205804" y="5041900"/>
                  </a:lnTo>
                  <a:lnTo>
                    <a:pt x="6245695" y="5054600"/>
                  </a:lnTo>
                  <a:lnTo>
                    <a:pt x="6417678" y="5054600"/>
                  </a:lnTo>
                  <a:lnTo>
                    <a:pt x="6505969" y="5041900"/>
                  </a:lnTo>
                  <a:lnTo>
                    <a:pt x="6951408" y="5041900"/>
                  </a:lnTo>
                  <a:lnTo>
                    <a:pt x="6966725" y="5029200"/>
                  </a:lnTo>
                  <a:lnTo>
                    <a:pt x="7034581" y="5029200"/>
                  </a:lnTo>
                  <a:lnTo>
                    <a:pt x="7050189" y="5041900"/>
                  </a:lnTo>
                  <a:lnTo>
                    <a:pt x="7152653" y="5041900"/>
                  </a:lnTo>
                  <a:lnTo>
                    <a:pt x="7203237" y="5054600"/>
                  </a:lnTo>
                  <a:lnTo>
                    <a:pt x="7590460" y="5054600"/>
                  </a:lnTo>
                  <a:lnTo>
                    <a:pt x="7660386" y="5041900"/>
                  </a:lnTo>
                  <a:lnTo>
                    <a:pt x="8164360" y="5041900"/>
                  </a:lnTo>
                  <a:lnTo>
                    <a:pt x="8187817" y="5054600"/>
                  </a:lnTo>
                  <a:lnTo>
                    <a:pt x="8430717" y="5054600"/>
                  </a:lnTo>
                  <a:lnTo>
                    <a:pt x="8485975" y="5041900"/>
                  </a:lnTo>
                  <a:lnTo>
                    <a:pt x="9281020" y="5041900"/>
                  </a:lnTo>
                  <a:lnTo>
                    <a:pt x="9270987" y="4978400"/>
                  </a:lnTo>
                  <a:lnTo>
                    <a:pt x="9269539" y="4965700"/>
                  </a:lnTo>
                  <a:lnTo>
                    <a:pt x="9268308" y="4940300"/>
                  </a:lnTo>
                  <a:lnTo>
                    <a:pt x="9267292" y="4927600"/>
                  </a:lnTo>
                  <a:lnTo>
                    <a:pt x="9266504" y="4914900"/>
                  </a:lnTo>
                  <a:lnTo>
                    <a:pt x="9265945" y="4889500"/>
                  </a:lnTo>
                  <a:lnTo>
                    <a:pt x="9265374" y="4851400"/>
                  </a:lnTo>
                  <a:lnTo>
                    <a:pt x="9265501" y="4800600"/>
                  </a:lnTo>
                  <a:lnTo>
                    <a:pt x="9266174" y="4749800"/>
                  </a:lnTo>
                  <a:lnTo>
                    <a:pt x="9267266" y="4699000"/>
                  </a:lnTo>
                  <a:lnTo>
                    <a:pt x="9268638" y="4648200"/>
                  </a:lnTo>
                  <a:lnTo>
                    <a:pt x="9271698" y="4546600"/>
                  </a:lnTo>
                  <a:lnTo>
                    <a:pt x="9273095" y="4495800"/>
                  </a:lnTo>
                  <a:lnTo>
                    <a:pt x="9274226" y="4457700"/>
                  </a:lnTo>
                  <a:lnTo>
                    <a:pt x="9274950" y="4406900"/>
                  </a:lnTo>
                  <a:lnTo>
                    <a:pt x="9275000" y="4394200"/>
                  </a:lnTo>
                  <a:lnTo>
                    <a:pt x="9274950" y="4343400"/>
                  </a:lnTo>
                  <a:lnTo>
                    <a:pt x="9274569" y="4330700"/>
                  </a:lnTo>
                  <a:lnTo>
                    <a:pt x="9273984" y="4318000"/>
                  </a:lnTo>
                  <a:lnTo>
                    <a:pt x="9273146" y="4292600"/>
                  </a:lnTo>
                  <a:lnTo>
                    <a:pt x="9269806" y="4241800"/>
                  </a:lnTo>
                  <a:lnTo>
                    <a:pt x="9267126" y="4191000"/>
                  </a:lnTo>
                  <a:lnTo>
                    <a:pt x="9265272" y="4140200"/>
                  </a:lnTo>
                  <a:lnTo>
                    <a:pt x="9264345" y="4102100"/>
                  </a:lnTo>
                  <a:lnTo>
                    <a:pt x="9264396" y="4064000"/>
                  </a:lnTo>
                  <a:lnTo>
                    <a:pt x="9264510" y="4051300"/>
                  </a:lnTo>
                  <a:lnTo>
                    <a:pt x="9265044" y="4025900"/>
                  </a:lnTo>
                  <a:lnTo>
                    <a:pt x="9265920" y="3987800"/>
                  </a:lnTo>
                  <a:lnTo>
                    <a:pt x="9267139" y="3962400"/>
                  </a:lnTo>
                  <a:lnTo>
                    <a:pt x="9268739" y="3924300"/>
                  </a:lnTo>
                  <a:lnTo>
                    <a:pt x="9270721" y="3898900"/>
                  </a:lnTo>
                  <a:lnTo>
                    <a:pt x="9273146" y="3848100"/>
                  </a:lnTo>
                  <a:lnTo>
                    <a:pt x="9275305" y="3810000"/>
                  </a:lnTo>
                  <a:lnTo>
                    <a:pt x="9276499" y="3784600"/>
                  </a:lnTo>
                  <a:lnTo>
                    <a:pt x="9276867" y="3746500"/>
                  </a:lnTo>
                  <a:lnTo>
                    <a:pt x="9276550" y="3721100"/>
                  </a:lnTo>
                  <a:lnTo>
                    <a:pt x="9275686" y="3683000"/>
                  </a:lnTo>
                  <a:lnTo>
                    <a:pt x="9274442" y="3657600"/>
                  </a:lnTo>
                  <a:lnTo>
                    <a:pt x="9269971" y="3581400"/>
                  </a:lnTo>
                  <a:lnTo>
                    <a:pt x="9268727" y="3556000"/>
                  </a:lnTo>
                  <a:lnTo>
                    <a:pt x="9267800" y="3530600"/>
                  </a:lnTo>
                  <a:lnTo>
                    <a:pt x="9267368" y="3505200"/>
                  </a:lnTo>
                  <a:lnTo>
                    <a:pt x="9267520" y="3467100"/>
                  </a:lnTo>
                  <a:lnTo>
                    <a:pt x="9268435" y="3429000"/>
                  </a:lnTo>
                  <a:lnTo>
                    <a:pt x="9270238" y="3403600"/>
                  </a:lnTo>
                  <a:lnTo>
                    <a:pt x="9273121" y="3352800"/>
                  </a:lnTo>
                  <a:lnTo>
                    <a:pt x="9278683" y="3276600"/>
                  </a:lnTo>
                  <a:lnTo>
                    <a:pt x="9281617" y="3187700"/>
                  </a:lnTo>
                  <a:lnTo>
                    <a:pt x="9282405" y="3111500"/>
                  </a:lnTo>
                  <a:lnTo>
                    <a:pt x="9281617" y="3035300"/>
                  </a:lnTo>
                  <a:lnTo>
                    <a:pt x="9279763" y="2959100"/>
                  </a:lnTo>
                  <a:lnTo>
                    <a:pt x="9277401" y="2882900"/>
                  </a:lnTo>
                  <a:lnTo>
                    <a:pt x="9275051" y="2819400"/>
                  </a:lnTo>
                  <a:lnTo>
                    <a:pt x="9273222" y="2755900"/>
                  </a:lnTo>
                  <a:lnTo>
                    <a:pt x="9272753" y="2730500"/>
                  </a:lnTo>
                  <a:lnTo>
                    <a:pt x="9272829" y="2667000"/>
                  </a:lnTo>
                  <a:lnTo>
                    <a:pt x="9273273" y="2641600"/>
                  </a:lnTo>
                  <a:lnTo>
                    <a:pt x="9274607" y="2590800"/>
                  </a:lnTo>
                  <a:lnTo>
                    <a:pt x="9276131" y="2552700"/>
                  </a:lnTo>
                  <a:lnTo>
                    <a:pt x="9277299" y="2489200"/>
                  </a:lnTo>
                  <a:lnTo>
                    <a:pt x="9277579" y="2463800"/>
                  </a:lnTo>
                  <a:lnTo>
                    <a:pt x="9277566" y="2438400"/>
                  </a:lnTo>
                  <a:lnTo>
                    <a:pt x="9277185" y="2413000"/>
                  </a:lnTo>
                  <a:lnTo>
                    <a:pt x="9276359" y="2374900"/>
                  </a:lnTo>
                  <a:lnTo>
                    <a:pt x="9275039" y="2336800"/>
                  </a:lnTo>
                  <a:lnTo>
                    <a:pt x="9273159" y="2311400"/>
                  </a:lnTo>
                  <a:lnTo>
                    <a:pt x="9272067" y="2286000"/>
                  </a:lnTo>
                  <a:lnTo>
                    <a:pt x="9271013" y="2273300"/>
                  </a:lnTo>
                  <a:lnTo>
                    <a:pt x="9268981" y="2235200"/>
                  </a:lnTo>
                  <a:lnTo>
                    <a:pt x="9265412" y="2197100"/>
                  </a:lnTo>
                  <a:lnTo>
                    <a:pt x="9263951" y="2171700"/>
                  </a:lnTo>
                  <a:lnTo>
                    <a:pt x="9262770" y="2146300"/>
                  </a:lnTo>
                  <a:lnTo>
                    <a:pt x="9261310" y="2120900"/>
                  </a:lnTo>
                  <a:lnTo>
                    <a:pt x="9261107" y="2095500"/>
                  </a:lnTo>
                  <a:lnTo>
                    <a:pt x="9261284" y="2082800"/>
                  </a:lnTo>
                  <a:lnTo>
                    <a:pt x="9261894" y="2057400"/>
                  </a:lnTo>
                  <a:lnTo>
                    <a:pt x="9264599" y="2006600"/>
                  </a:lnTo>
                  <a:lnTo>
                    <a:pt x="9268092" y="1968500"/>
                  </a:lnTo>
                  <a:lnTo>
                    <a:pt x="9269565" y="1955800"/>
                  </a:lnTo>
                  <a:lnTo>
                    <a:pt x="9271190" y="1930400"/>
                  </a:lnTo>
                  <a:lnTo>
                    <a:pt x="9276613" y="1879600"/>
                  </a:lnTo>
                  <a:lnTo>
                    <a:pt x="9279776" y="1841500"/>
                  </a:lnTo>
                  <a:lnTo>
                    <a:pt x="9282493" y="1803400"/>
                  </a:lnTo>
                  <a:lnTo>
                    <a:pt x="9284741" y="1765300"/>
                  </a:lnTo>
                  <a:lnTo>
                    <a:pt x="9287802" y="1701800"/>
                  </a:lnTo>
                  <a:lnTo>
                    <a:pt x="9288920" y="163830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DABB70-64BB-F461-144D-33EC58C79340}"/>
                </a:ext>
              </a:extLst>
            </p:cNvPr>
            <p:cNvSpPr/>
            <p:nvPr/>
          </p:nvSpPr>
          <p:spPr>
            <a:xfrm>
              <a:off x="533400" y="2057400"/>
              <a:ext cx="1676400" cy="228600"/>
            </a:xfrm>
            <a:prstGeom prst="rect">
              <a:avLst/>
            </a:prstGeom>
            <a:solidFill>
              <a:srgbClr val="DAE3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94" y="637963"/>
            <a:ext cx="8162290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z="4100" dirty="0"/>
              <a:t>How</a:t>
            </a:r>
            <a:r>
              <a:rPr sz="4100" spc="5" dirty="0"/>
              <a:t> </a:t>
            </a:r>
            <a:r>
              <a:rPr sz="4100" dirty="0"/>
              <a:t>do</a:t>
            </a:r>
            <a:r>
              <a:rPr sz="4100" spc="10" dirty="0"/>
              <a:t> </a:t>
            </a:r>
            <a:r>
              <a:rPr sz="4100" dirty="0"/>
              <a:t>engineers</a:t>
            </a:r>
            <a:r>
              <a:rPr sz="4100" spc="5" dirty="0"/>
              <a:t> </a:t>
            </a:r>
            <a:r>
              <a:rPr sz="4100" dirty="0"/>
              <a:t>create</a:t>
            </a:r>
            <a:r>
              <a:rPr sz="4100" spc="5" dirty="0"/>
              <a:t> </a:t>
            </a:r>
            <a:r>
              <a:rPr sz="4100" spc="-10" dirty="0"/>
              <a:t>solutions?</a:t>
            </a:r>
            <a:endParaRPr sz="4100"/>
          </a:p>
        </p:txBody>
      </p:sp>
      <p:sp>
        <p:nvSpPr>
          <p:cNvPr id="3" name="object 3"/>
          <p:cNvSpPr/>
          <p:nvPr/>
        </p:nvSpPr>
        <p:spPr>
          <a:xfrm>
            <a:off x="753582" y="2157634"/>
            <a:ext cx="4889500" cy="26034"/>
          </a:xfrm>
          <a:custGeom>
            <a:avLst/>
            <a:gdLst/>
            <a:ahLst/>
            <a:cxnLst/>
            <a:rect l="l" t="t" r="r" b="b"/>
            <a:pathLst>
              <a:path w="4889500" h="26035">
                <a:moveTo>
                  <a:pt x="4889499" y="0"/>
                </a:moveTo>
                <a:lnTo>
                  <a:pt x="0" y="0"/>
                </a:lnTo>
                <a:lnTo>
                  <a:pt x="0" y="25429"/>
                </a:lnTo>
                <a:lnTo>
                  <a:pt x="4889499" y="25429"/>
                </a:lnTo>
                <a:lnTo>
                  <a:pt x="4889499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0883" y="1715559"/>
            <a:ext cx="7345680" cy="3008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3200" b="1" dirty="0">
                <a:solidFill>
                  <a:srgbClr val="4472C4"/>
                </a:solidFill>
                <a:latin typeface="Avenir Next"/>
                <a:cs typeface="Avenir Next"/>
              </a:rPr>
              <a:t>Engineer</a:t>
            </a:r>
            <a:r>
              <a:rPr sz="3200" b="1" spc="60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3200" b="1" dirty="0">
                <a:solidFill>
                  <a:srgbClr val="4472C4"/>
                </a:solidFill>
                <a:latin typeface="Avenir Next"/>
                <a:cs typeface="Avenir Next"/>
              </a:rPr>
              <a:t>Design</a:t>
            </a:r>
            <a:r>
              <a:rPr sz="3200" b="1" spc="65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3200" b="1" spc="-10" dirty="0">
                <a:solidFill>
                  <a:srgbClr val="4472C4"/>
                </a:solidFill>
                <a:latin typeface="Avenir Next"/>
                <a:cs typeface="Avenir Next"/>
              </a:rPr>
              <a:t>Process</a:t>
            </a:r>
            <a:endParaRPr sz="3200">
              <a:latin typeface="Avenir Next"/>
              <a:cs typeface="Avenir Next"/>
            </a:endParaRPr>
          </a:p>
          <a:p>
            <a:pPr marL="612724" indent="-600025">
              <a:spcBef>
                <a:spcPts val="50"/>
              </a:spcBef>
              <a:buAutoNum type="arabicPeriod"/>
              <a:tabLst>
                <a:tab pos="612724" algn="l"/>
              </a:tabLst>
            </a:pPr>
            <a:r>
              <a:rPr sz="3200" dirty="0">
                <a:solidFill>
                  <a:srgbClr val="4472C4"/>
                </a:solidFill>
                <a:latin typeface="Avenir Next"/>
                <a:cs typeface="Avenir Next"/>
              </a:rPr>
              <a:t>Identify</a:t>
            </a:r>
            <a:r>
              <a:rPr sz="3200" spc="30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3200" dirty="0">
                <a:solidFill>
                  <a:srgbClr val="4472C4"/>
                </a:solidFill>
                <a:latin typeface="Avenir Next"/>
                <a:cs typeface="Avenir Next"/>
              </a:rPr>
              <a:t>the</a:t>
            </a:r>
            <a:r>
              <a:rPr sz="3200" spc="35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3200" spc="-10" dirty="0">
                <a:solidFill>
                  <a:srgbClr val="4472C4"/>
                </a:solidFill>
                <a:latin typeface="Avenir Next"/>
                <a:cs typeface="Avenir Next"/>
              </a:rPr>
              <a:t>problem</a:t>
            </a:r>
            <a:endParaRPr sz="3200">
              <a:latin typeface="Avenir Next"/>
              <a:cs typeface="Avenir Next"/>
            </a:endParaRPr>
          </a:p>
          <a:p>
            <a:pPr marL="612724" indent="-600025">
              <a:lnSpc>
                <a:spcPts val="3815"/>
              </a:lnSpc>
              <a:spcBef>
                <a:spcPts val="70"/>
              </a:spcBef>
              <a:buAutoNum type="arabicPeriod"/>
              <a:tabLst>
                <a:tab pos="612724" algn="l"/>
              </a:tabLst>
            </a:pPr>
            <a:r>
              <a:rPr sz="3200" dirty="0">
                <a:solidFill>
                  <a:srgbClr val="4472C4"/>
                </a:solidFill>
                <a:latin typeface="Avenir Next"/>
                <a:cs typeface="Avenir Next"/>
              </a:rPr>
              <a:t>Plan/brainstorm</a:t>
            </a:r>
            <a:r>
              <a:rPr sz="3200" spc="60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3200" dirty="0">
                <a:solidFill>
                  <a:srgbClr val="4472C4"/>
                </a:solidFill>
                <a:latin typeface="Avenir Next"/>
                <a:cs typeface="Avenir Next"/>
              </a:rPr>
              <a:t>a</a:t>
            </a:r>
            <a:r>
              <a:rPr sz="3200" spc="50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3200" spc="-10" dirty="0">
                <a:solidFill>
                  <a:srgbClr val="4472C4"/>
                </a:solidFill>
                <a:latin typeface="Avenir Next"/>
                <a:cs typeface="Avenir Next"/>
              </a:rPr>
              <a:t>solution</a:t>
            </a:r>
            <a:endParaRPr sz="3200">
              <a:latin typeface="Avenir Next"/>
              <a:cs typeface="Avenir Next"/>
            </a:endParaRPr>
          </a:p>
          <a:p>
            <a:pPr marL="612724" indent="-600025">
              <a:lnSpc>
                <a:spcPts val="3815"/>
              </a:lnSpc>
              <a:buAutoNum type="arabicPeriod"/>
              <a:tabLst>
                <a:tab pos="612724" algn="l"/>
              </a:tabLst>
            </a:pPr>
            <a:r>
              <a:rPr sz="3200" dirty="0">
                <a:solidFill>
                  <a:srgbClr val="4472C4"/>
                </a:solidFill>
                <a:latin typeface="Avenir Next"/>
                <a:cs typeface="Avenir Next"/>
              </a:rPr>
              <a:t>Design</a:t>
            </a:r>
            <a:r>
              <a:rPr sz="3200" spc="20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3200" dirty="0">
                <a:solidFill>
                  <a:srgbClr val="4472C4"/>
                </a:solidFill>
                <a:latin typeface="Avenir Next"/>
                <a:cs typeface="Avenir Next"/>
              </a:rPr>
              <a:t>and</a:t>
            </a:r>
            <a:r>
              <a:rPr sz="3200" spc="25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3200" dirty="0">
                <a:solidFill>
                  <a:srgbClr val="4472C4"/>
                </a:solidFill>
                <a:latin typeface="Avenir Next"/>
                <a:cs typeface="Avenir Next"/>
              </a:rPr>
              <a:t>build</a:t>
            </a:r>
            <a:r>
              <a:rPr sz="3200" spc="20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3200" dirty="0">
                <a:solidFill>
                  <a:srgbClr val="4472C4"/>
                </a:solidFill>
                <a:latin typeface="Avenir Next"/>
                <a:cs typeface="Avenir Next"/>
              </a:rPr>
              <a:t>a</a:t>
            </a:r>
            <a:r>
              <a:rPr sz="3200" spc="25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3200" spc="-10" dirty="0">
                <a:solidFill>
                  <a:srgbClr val="4472C4"/>
                </a:solidFill>
                <a:latin typeface="Avenir Next"/>
                <a:cs typeface="Avenir Next"/>
              </a:rPr>
              <a:t>prototype</a:t>
            </a:r>
            <a:endParaRPr sz="3200">
              <a:latin typeface="Avenir Next"/>
              <a:cs typeface="Avenir Next"/>
            </a:endParaRPr>
          </a:p>
          <a:p>
            <a:pPr marL="612724" indent="-600025">
              <a:spcBef>
                <a:spcPts val="75"/>
              </a:spcBef>
              <a:buAutoNum type="arabicPeriod"/>
              <a:tabLst>
                <a:tab pos="612724" algn="l"/>
              </a:tabLst>
            </a:pPr>
            <a:r>
              <a:rPr sz="3200" spc="-25" dirty="0">
                <a:solidFill>
                  <a:srgbClr val="4472C4"/>
                </a:solidFill>
                <a:latin typeface="Avenir Next"/>
                <a:cs typeface="Avenir Next"/>
              </a:rPr>
              <a:t>Test</a:t>
            </a:r>
            <a:r>
              <a:rPr sz="3200" spc="-40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3200" dirty="0">
                <a:solidFill>
                  <a:srgbClr val="4472C4"/>
                </a:solidFill>
                <a:latin typeface="Avenir Next"/>
                <a:cs typeface="Avenir Next"/>
              </a:rPr>
              <a:t>and</a:t>
            </a:r>
            <a:r>
              <a:rPr sz="3200" spc="-20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3200" dirty="0">
                <a:solidFill>
                  <a:srgbClr val="4472C4"/>
                </a:solidFill>
                <a:latin typeface="Avenir Next"/>
                <a:cs typeface="Avenir Next"/>
              </a:rPr>
              <a:t>Improve,</a:t>
            </a:r>
            <a:r>
              <a:rPr sz="3200" spc="-125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3200" dirty="0">
                <a:solidFill>
                  <a:srgbClr val="4472C4"/>
                </a:solidFill>
                <a:latin typeface="Avenir Next"/>
                <a:cs typeface="Avenir Next"/>
              </a:rPr>
              <a:t>improve,</a:t>
            </a:r>
            <a:r>
              <a:rPr sz="3200" spc="-130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3200" spc="-10" dirty="0">
                <a:solidFill>
                  <a:srgbClr val="4472C4"/>
                </a:solidFill>
                <a:latin typeface="Avenir Next"/>
                <a:cs typeface="Avenir Next"/>
              </a:rPr>
              <a:t>improve</a:t>
            </a:r>
            <a:endParaRPr sz="3200">
              <a:latin typeface="Avenir Next"/>
              <a:cs typeface="Avenir Next"/>
            </a:endParaRPr>
          </a:p>
          <a:p>
            <a:pPr marL="612724" indent="-600025">
              <a:spcBef>
                <a:spcPts val="70"/>
              </a:spcBef>
              <a:buAutoNum type="arabicPeriod"/>
              <a:tabLst>
                <a:tab pos="612724" algn="l"/>
              </a:tabLst>
            </a:pPr>
            <a:r>
              <a:rPr sz="3200" dirty="0">
                <a:solidFill>
                  <a:srgbClr val="4472C4"/>
                </a:solidFill>
                <a:latin typeface="Avenir Next"/>
                <a:cs typeface="Avenir Next"/>
              </a:rPr>
              <a:t>Present</a:t>
            </a:r>
            <a:r>
              <a:rPr sz="3200" spc="-145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3200" spc="-10" dirty="0">
                <a:solidFill>
                  <a:srgbClr val="4472C4"/>
                </a:solidFill>
                <a:latin typeface="Avenir Next"/>
                <a:cs typeface="Avenir Next"/>
              </a:rPr>
              <a:t>solutions</a:t>
            </a:r>
            <a:endParaRPr sz="3200">
              <a:latin typeface="Avenir Next"/>
              <a:cs typeface="Avenir Nex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790C396-6AB2-B9E3-8707-85A6D7BD0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26999" y="-38100"/>
            <a:ext cx="9855200" cy="5549900"/>
            <a:chOff x="-126999" y="-38100"/>
            <a:chExt cx="9855200" cy="5549900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044A7DF2-387B-1DAC-EF07-6647278A4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26999" y="-38100"/>
              <a:ext cx="9855200" cy="5549900"/>
            </a:xfrm>
            <a:custGeom>
              <a:avLst/>
              <a:gdLst/>
              <a:ahLst/>
              <a:cxnLst/>
              <a:rect l="l" t="t" r="r" b="b"/>
              <a:pathLst>
                <a:path w="9855200" h="5549900">
                  <a:moveTo>
                    <a:pt x="9855200" y="0"/>
                  </a:moveTo>
                  <a:lnTo>
                    <a:pt x="0" y="0"/>
                  </a:lnTo>
                  <a:lnTo>
                    <a:pt x="0" y="5549900"/>
                  </a:lnTo>
                  <a:lnTo>
                    <a:pt x="9855200" y="5549900"/>
                  </a:lnTo>
                  <a:lnTo>
                    <a:pt x="9855200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E73FEEA9-044F-5171-61D9-94DFC9E7B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4980" y="251202"/>
              <a:ext cx="9289415" cy="5054600"/>
            </a:xfrm>
            <a:custGeom>
              <a:avLst/>
              <a:gdLst/>
              <a:ahLst/>
              <a:cxnLst/>
              <a:rect l="l" t="t" r="r" b="b"/>
              <a:pathLst>
                <a:path w="9289415" h="5054600">
                  <a:moveTo>
                    <a:pt x="1877009" y="1920519"/>
                  </a:moveTo>
                  <a:lnTo>
                    <a:pt x="530809" y="1920519"/>
                  </a:lnTo>
                  <a:lnTo>
                    <a:pt x="530809" y="1933232"/>
                  </a:lnTo>
                  <a:lnTo>
                    <a:pt x="1877009" y="1933232"/>
                  </a:lnTo>
                  <a:lnTo>
                    <a:pt x="1877009" y="1920519"/>
                  </a:lnTo>
                  <a:close/>
                </a:path>
                <a:path w="9289415" h="5054600">
                  <a:moveTo>
                    <a:pt x="9169044" y="4991100"/>
                  </a:moveTo>
                  <a:lnTo>
                    <a:pt x="9168168" y="4978400"/>
                  </a:lnTo>
                  <a:lnTo>
                    <a:pt x="9167482" y="4978400"/>
                  </a:lnTo>
                  <a:lnTo>
                    <a:pt x="9169044" y="4991100"/>
                  </a:lnTo>
                  <a:close/>
                </a:path>
                <a:path w="9289415" h="5054600">
                  <a:moveTo>
                    <a:pt x="9220479" y="1638300"/>
                  </a:moveTo>
                  <a:lnTo>
                    <a:pt x="9220289" y="1600200"/>
                  </a:lnTo>
                  <a:lnTo>
                    <a:pt x="9219603" y="1562100"/>
                  </a:lnTo>
                  <a:lnTo>
                    <a:pt x="9218435" y="1524000"/>
                  </a:lnTo>
                  <a:lnTo>
                    <a:pt x="9216746" y="1485900"/>
                  </a:lnTo>
                  <a:lnTo>
                    <a:pt x="9214561" y="1447800"/>
                  </a:lnTo>
                  <a:lnTo>
                    <a:pt x="9211843" y="1409700"/>
                  </a:lnTo>
                  <a:lnTo>
                    <a:pt x="9208618" y="1358900"/>
                  </a:lnTo>
                  <a:lnTo>
                    <a:pt x="9204858" y="1320800"/>
                  </a:lnTo>
                  <a:lnTo>
                    <a:pt x="9200985" y="1270000"/>
                  </a:lnTo>
                  <a:lnTo>
                    <a:pt x="9197467" y="1219200"/>
                  </a:lnTo>
                  <a:lnTo>
                    <a:pt x="9194343" y="1181100"/>
                  </a:lnTo>
                  <a:lnTo>
                    <a:pt x="9191638" y="1143000"/>
                  </a:lnTo>
                  <a:lnTo>
                    <a:pt x="9189390" y="1104900"/>
                  </a:lnTo>
                  <a:lnTo>
                    <a:pt x="9187637" y="1079500"/>
                  </a:lnTo>
                  <a:lnTo>
                    <a:pt x="9186405" y="1041400"/>
                  </a:lnTo>
                  <a:lnTo>
                    <a:pt x="9185745" y="1016000"/>
                  </a:lnTo>
                  <a:lnTo>
                    <a:pt x="9186253" y="952500"/>
                  </a:lnTo>
                  <a:lnTo>
                    <a:pt x="9187497" y="914400"/>
                  </a:lnTo>
                  <a:lnTo>
                    <a:pt x="9189453" y="876300"/>
                  </a:lnTo>
                  <a:lnTo>
                    <a:pt x="9192133" y="838200"/>
                  </a:lnTo>
                  <a:lnTo>
                    <a:pt x="9195575" y="800100"/>
                  </a:lnTo>
                  <a:lnTo>
                    <a:pt x="9199829" y="762000"/>
                  </a:lnTo>
                  <a:lnTo>
                    <a:pt x="9204896" y="711200"/>
                  </a:lnTo>
                  <a:lnTo>
                    <a:pt x="9209468" y="673100"/>
                  </a:lnTo>
                  <a:lnTo>
                    <a:pt x="9212440" y="622300"/>
                  </a:lnTo>
                  <a:lnTo>
                    <a:pt x="9214028" y="584200"/>
                  </a:lnTo>
                  <a:lnTo>
                    <a:pt x="9214447" y="546100"/>
                  </a:lnTo>
                  <a:lnTo>
                    <a:pt x="9213901" y="495300"/>
                  </a:lnTo>
                  <a:lnTo>
                    <a:pt x="9212593" y="457200"/>
                  </a:lnTo>
                  <a:lnTo>
                    <a:pt x="9208567" y="381000"/>
                  </a:lnTo>
                  <a:lnTo>
                    <a:pt x="9204058" y="304800"/>
                  </a:lnTo>
                  <a:lnTo>
                    <a:pt x="9200782" y="228600"/>
                  </a:lnTo>
                  <a:lnTo>
                    <a:pt x="9200134" y="190500"/>
                  </a:lnTo>
                  <a:lnTo>
                    <a:pt x="9200451" y="152400"/>
                  </a:lnTo>
                  <a:lnTo>
                    <a:pt x="9201455" y="127000"/>
                  </a:lnTo>
                  <a:lnTo>
                    <a:pt x="9201963" y="114300"/>
                  </a:lnTo>
                  <a:lnTo>
                    <a:pt x="9200286" y="101600"/>
                  </a:lnTo>
                  <a:lnTo>
                    <a:pt x="9198623" y="88900"/>
                  </a:lnTo>
                  <a:lnTo>
                    <a:pt x="8083055" y="88900"/>
                  </a:lnTo>
                  <a:lnTo>
                    <a:pt x="8056156" y="76200"/>
                  </a:lnTo>
                  <a:lnTo>
                    <a:pt x="7801038" y="76200"/>
                  </a:lnTo>
                  <a:lnTo>
                    <a:pt x="7769365" y="88900"/>
                  </a:lnTo>
                  <a:lnTo>
                    <a:pt x="7620127" y="88900"/>
                  </a:lnTo>
                  <a:lnTo>
                    <a:pt x="7541222" y="101600"/>
                  </a:lnTo>
                  <a:lnTo>
                    <a:pt x="7382129" y="101600"/>
                  </a:lnTo>
                  <a:lnTo>
                    <a:pt x="7223074" y="88900"/>
                  </a:lnTo>
                  <a:lnTo>
                    <a:pt x="6841909" y="88900"/>
                  </a:lnTo>
                  <a:lnTo>
                    <a:pt x="6795859" y="101600"/>
                  </a:lnTo>
                  <a:lnTo>
                    <a:pt x="6717754" y="101600"/>
                  </a:lnTo>
                  <a:lnTo>
                    <a:pt x="6687452" y="88900"/>
                  </a:lnTo>
                  <a:lnTo>
                    <a:pt x="6549149" y="88900"/>
                  </a:lnTo>
                  <a:lnTo>
                    <a:pt x="6520307" y="76200"/>
                  </a:lnTo>
                  <a:lnTo>
                    <a:pt x="6336868" y="76200"/>
                  </a:lnTo>
                  <a:lnTo>
                    <a:pt x="6310642" y="88900"/>
                  </a:lnTo>
                  <a:lnTo>
                    <a:pt x="5371096" y="88900"/>
                  </a:lnTo>
                  <a:lnTo>
                    <a:pt x="5337480" y="101600"/>
                  </a:lnTo>
                  <a:lnTo>
                    <a:pt x="5146789" y="101600"/>
                  </a:lnTo>
                  <a:lnTo>
                    <a:pt x="5117122" y="88900"/>
                  </a:lnTo>
                  <a:lnTo>
                    <a:pt x="4568571" y="88900"/>
                  </a:lnTo>
                  <a:lnTo>
                    <a:pt x="4530191" y="101600"/>
                  </a:lnTo>
                  <a:lnTo>
                    <a:pt x="4356976" y="101600"/>
                  </a:lnTo>
                  <a:lnTo>
                    <a:pt x="4331690" y="88900"/>
                  </a:lnTo>
                  <a:lnTo>
                    <a:pt x="2136063" y="88900"/>
                  </a:lnTo>
                  <a:lnTo>
                    <a:pt x="2080514" y="101600"/>
                  </a:lnTo>
                  <a:lnTo>
                    <a:pt x="2028761" y="101600"/>
                  </a:lnTo>
                  <a:lnTo>
                    <a:pt x="2004466" y="88900"/>
                  </a:lnTo>
                  <a:lnTo>
                    <a:pt x="1826831" y="88900"/>
                  </a:lnTo>
                  <a:lnTo>
                    <a:pt x="1806448" y="101600"/>
                  </a:lnTo>
                  <a:lnTo>
                    <a:pt x="1578686" y="101600"/>
                  </a:lnTo>
                  <a:lnTo>
                    <a:pt x="1551533" y="88900"/>
                  </a:lnTo>
                  <a:lnTo>
                    <a:pt x="1429499" y="88900"/>
                  </a:lnTo>
                  <a:lnTo>
                    <a:pt x="1368069" y="76200"/>
                  </a:lnTo>
                  <a:lnTo>
                    <a:pt x="945438" y="76200"/>
                  </a:lnTo>
                  <a:lnTo>
                    <a:pt x="905751" y="88900"/>
                  </a:lnTo>
                  <a:lnTo>
                    <a:pt x="77685" y="88900"/>
                  </a:lnTo>
                  <a:lnTo>
                    <a:pt x="78828" y="127000"/>
                  </a:lnTo>
                  <a:lnTo>
                    <a:pt x="80492" y="177800"/>
                  </a:lnTo>
                  <a:lnTo>
                    <a:pt x="82080" y="228600"/>
                  </a:lnTo>
                  <a:lnTo>
                    <a:pt x="83527" y="279400"/>
                  </a:lnTo>
                  <a:lnTo>
                    <a:pt x="85890" y="393700"/>
                  </a:lnTo>
                  <a:lnTo>
                    <a:pt x="87274" y="508000"/>
                  </a:lnTo>
                  <a:lnTo>
                    <a:pt x="87401" y="622300"/>
                  </a:lnTo>
                  <a:lnTo>
                    <a:pt x="85940" y="736600"/>
                  </a:lnTo>
                  <a:lnTo>
                    <a:pt x="82613" y="850900"/>
                  </a:lnTo>
                  <a:lnTo>
                    <a:pt x="77101" y="965200"/>
                  </a:lnTo>
                  <a:lnTo>
                    <a:pt x="74180" y="1028700"/>
                  </a:lnTo>
                  <a:lnTo>
                    <a:pt x="72047" y="1079500"/>
                  </a:lnTo>
                  <a:lnTo>
                    <a:pt x="70624" y="1130300"/>
                  </a:lnTo>
                  <a:lnTo>
                    <a:pt x="69811" y="1181100"/>
                  </a:lnTo>
                  <a:lnTo>
                    <a:pt x="69532" y="1219200"/>
                  </a:lnTo>
                  <a:lnTo>
                    <a:pt x="69684" y="1270000"/>
                  </a:lnTo>
                  <a:lnTo>
                    <a:pt x="70218" y="1308100"/>
                  </a:lnTo>
                  <a:lnTo>
                    <a:pt x="71005" y="1346200"/>
                  </a:lnTo>
                  <a:lnTo>
                    <a:pt x="71996" y="1384300"/>
                  </a:lnTo>
                  <a:lnTo>
                    <a:pt x="73088" y="1422400"/>
                  </a:lnTo>
                  <a:lnTo>
                    <a:pt x="74206" y="1447800"/>
                  </a:lnTo>
                  <a:lnTo>
                    <a:pt x="75260" y="1485900"/>
                  </a:lnTo>
                  <a:lnTo>
                    <a:pt x="76835" y="1549400"/>
                  </a:lnTo>
                  <a:lnTo>
                    <a:pt x="77127" y="1612900"/>
                  </a:lnTo>
                  <a:lnTo>
                    <a:pt x="76314" y="1676400"/>
                  </a:lnTo>
                  <a:lnTo>
                    <a:pt x="74104" y="1790700"/>
                  </a:lnTo>
                  <a:lnTo>
                    <a:pt x="73228" y="1854200"/>
                  </a:lnTo>
                  <a:lnTo>
                    <a:pt x="72961" y="1892300"/>
                  </a:lnTo>
                  <a:lnTo>
                    <a:pt x="72885" y="1943100"/>
                  </a:lnTo>
                  <a:lnTo>
                    <a:pt x="72999" y="1968500"/>
                  </a:lnTo>
                  <a:lnTo>
                    <a:pt x="73710" y="2032000"/>
                  </a:lnTo>
                  <a:lnTo>
                    <a:pt x="74523" y="2070100"/>
                  </a:lnTo>
                  <a:lnTo>
                    <a:pt x="75641" y="2120900"/>
                  </a:lnTo>
                  <a:lnTo>
                    <a:pt x="77114" y="2159000"/>
                  </a:lnTo>
                  <a:lnTo>
                    <a:pt x="78676" y="2209800"/>
                  </a:lnTo>
                  <a:lnTo>
                    <a:pt x="80060" y="2247900"/>
                  </a:lnTo>
                  <a:lnTo>
                    <a:pt x="81267" y="2298700"/>
                  </a:lnTo>
                  <a:lnTo>
                    <a:pt x="82283" y="2336800"/>
                  </a:lnTo>
                  <a:lnTo>
                    <a:pt x="83108" y="2374900"/>
                  </a:lnTo>
                  <a:lnTo>
                    <a:pt x="83718" y="2413000"/>
                  </a:lnTo>
                  <a:lnTo>
                    <a:pt x="84201" y="2463800"/>
                  </a:lnTo>
                  <a:lnTo>
                    <a:pt x="84264" y="2489200"/>
                  </a:lnTo>
                  <a:lnTo>
                    <a:pt x="83997" y="2552700"/>
                  </a:lnTo>
                  <a:lnTo>
                    <a:pt x="82727" y="2616200"/>
                  </a:lnTo>
                  <a:lnTo>
                    <a:pt x="80441" y="2692400"/>
                  </a:lnTo>
                  <a:lnTo>
                    <a:pt x="77101" y="2755900"/>
                  </a:lnTo>
                  <a:lnTo>
                    <a:pt x="75603" y="2794000"/>
                  </a:lnTo>
                  <a:lnTo>
                    <a:pt x="74879" y="2819400"/>
                  </a:lnTo>
                  <a:lnTo>
                    <a:pt x="74803" y="2857500"/>
                  </a:lnTo>
                  <a:lnTo>
                    <a:pt x="75260" y="2882900"/>
                  </a:lnTo>
                  <a:lnTo>
                    <a:pt x="77266" y="2946400"/>
                  </a:lnTo>
                  <a:lnTo>
                    <a:pt x="79933" y="2997200"/>
                  </a:lnTo>
                  <a:lnTo>
                    <a:pt x="82257" y="3048000"/>
                  </a:lnTo>
                  <a:lnTo>
                    <a:pt x="82969" y="3086100"/>
                  </a:lnTo>
                  <a:lnTo>
                    <a:pt x="83223" y="3111500"/>
                  </a:lnTo>
                  <a:lnTo>
                    <a:pt x="82880" y="3149600"/>
                  </a:lnTo>
                  <a:lnTo>
                    <a:pt x="81826" y="3175000"/>
                  </a:lnTo>
                  <a:lnTo>
                    <a:pt x="79933" y="3213100"/>
                  </a:lnTo>
                  <a:lnTo>
                    <a:pt x="77076" y="3251200"/>
                  </a:lnTo>
                  <a:lnTo>
                    <a:pt x="74396" y="3289300"/>
                  </a:lnTo>
                  <a:lnTo>
                    <a:pt x="72910" y="3327400"/>
                  </a:lnTo>
                  <a:lnTo>
                    <a:pt x="72796" y="3403600"/>
                  </a:lnTo>
                  <a:lnTo>
                    <a:pt x="75285" y="3479800"/>
                  </a:lnTo>
                  <a:lnTo>
                    <a:pt x="78994" y="3543300"/>
                  </a:lnTo>
                  <a:lnTo>
                    <a:pt x="82486" y="3606800"/>
                  </a:lnTo>
                  <a:lnTo>
                    <a:pt x="84302" y="3670300"/>
                  </a:lnTo>
                  <a:lnTo>
                    <a:pt x="82969" y="3733800"/>
                  </a:lnTo>
                  <a:lnTo>
                    <a:pt x="80645" y="3771900"/>
                  </a:lnTo>
                  <a:lnTo>
                    <a:pt x="77000" y="3810000"/>
                  </a:lnTo>
                  <a:lnTo>
                    <a:pt x="73317" y="3835400"/>
                  </a:lnTo>
                  <a:lnTo>
                    <a:pt x="70789" y="3860800"/>
                  </a:lnTo>
                  <a:lnTo>
                    <a:pt x="68453" y="3924300"/>
                  </a:lnTo>
                  <a:lnTo>
                    <a:pt x="68948" y="3975100"/>
                  </a:lnTo>
                  <a:lnTo>
                    <a:pt x="69938" y="4000500"/>
                  </a:lnTo>
                  <a:lnTo>
                    <a:pt x="71234" y="4038600"/>
                  </a:lnTo>
                  <a:lnTo>
                    <a:pt x="72732" y="4064000"/>
                  </a:lnTo>
                  <a:lnTo>
                    <a:pt x="74269" y="4102100"/>
                  </a:lnTo>
                  <a:lnTo>
                    <a:pt x="75742" y="4127500"/>
                  </a:lnTo>
                  <a:lnTo>
                    <a:pt x="76987" y="4165600"/>
                  </a:lnTo>
                  <a:lnTo>
                    <a:pt x="77876" y="4203700"/>
                  </a:lnTo>
                  <a:lnTo>
                    <a:pt x="78193" y="4241800"/>
                  </a:lnTo>
                  <a:lnTo>
                    <a:pt x="78181" y="4279900"/>
                  </a:lnTo>
                  <a:lnTo>
                    <a:pt x="78079" y="4305300"/>
                  </a:lnTo>
                  <a:lnTo>
                    <a:pt x="77114" y="4343400"/>
                  </a:lnTo>
                  <a:lnTo>
                    <a:pt x="75933" y="4394200"/>
                  </a:lnTo>
                  <a:lnTo>
                    <a:pt x="75120" y="4445000"/>
                  </a:lnTo>
                  <a:lnTo>
                    <a:pt x="74637" y="4483100"/>
                  </a:lnTo>
                  <a:lnTo>
                    <a:pt x="74422" y="4533900"/>
                  </a:lnTo>
                  <a:lnTo>
                    <a:pt x="74434" y="4572000"/>
                  </a:lnTo>
                  <a:lnTo>
                    <a:pt x="74637" y="4610100"/>
                  </a:lnTo>
                  <a:lnTo>
                    <a:pt x="75438" y="4673600"/>
                  </a:lnTo>
                  <a:lnTo>
                    <a:pt x="76441" y="4749800"/>
                  </a:lnTo>
                  <a:lnTo>
                    <a:pt x="76911" y="4787900"/>
                  </a:lnTo>
                  <a:lnTo>
                    <a:pt x="77292" y="4826000"/>
                  </a:lnTo>
                  <a:lnTo>
                    <a:pt x="77558" y="4864100"/>
                  </a:lnTo>
                  <a:lnTo>
                    <a:pt x="77609" y="4914900"/>
                  </a:lnTo>
                  <a:lnTo>
                    <a:pt x="77508" y="4953000"/>
                  </a:lnTo>
                  <a:lnTo>
                    <a:pt x="77279" y="4978400"/>
                  </a:lnTo>
                  <a:lnTo>
                    <a:pt x="98425" y="4978400"/>
                  </a:lnTo>
                  <a:lnTo>
                    <a:pt x="168935" y="4965700"/>
                  </a:lnTo>
                  <a:lnTo>
                    <a:pt x="557110" y="4965700"/>
                  </a:lnTo>
                  <a:lnTo>
                    <a:pt x="581177" y="4978400"/>
                  </a:lnTo>
                  <a:lnTo>
                    <a:pt x="687501" y="4978400"/>
                  </a:lnTo>
                  <a:lnTo>
                    <a:pt x="743102" y="4991100"/>
                  </a:lnTo>
                  <a:lnTo>
                    <a:pt x="1265326" y="4991100"/>
                  </a:lnTo>
                  <a:lnTo>
                    <a:pt x="1281722" y="4978400"/>
                  </a:lnTo>
                  <a:lnTo>
                    <a:pt x="2812199" y="4978400"/>
                  </a:lnTo>
                  <a:lnTo>
                    <a:pt x="2857754" y="4965700"/>
                  </a:lnTo>
                  <a:lnTo>
                    <a:pt x="2954134" y="4965700"/>
                  </a:lnTo>
                  <a:lnTo>
                    <a:pt x="3003537" y="4978400"/>
                  </a:lnTo>
                  <a:lnTo>
                    <a:pt x="3153562" y="4978400"/>
                  </a:lnTo>
                  <a:lnTo>
                    <a:pt x="3169983" y="4991100"/>
                  </a:lnTo>
                  <a:lnTo>
                    <a:pt x="3200616" y="4991100"/>
                  </a:lnTo>
                  <a:lnTo>
                    <a:pt x="3228949" y="4978400"/>
                  </a:lnTo>
                  <a:lnTo>
                    <a:pt x="3429939" y="4978400"/>
                  </a:lnTo>
                  <a:lnTo>
                    <a:pt x="3449028" y="4991100"/>
                  </a:lnTo>
                  <a:lnTo>
                    <a:pt x="3599205" y="4991100"/>
                  </a:lnTo>
                  <a:lnTo>
                    <a:pt x="3632327" y="4978400"/>
                  </a:lnTo>
                  <a:lnTo>
                    <a:pt x="3668623" y="4978400"/>
                  </a:lnTo>
                  <a:lnTo>
                    <a:pt x="3707688" y="4965700"/>
                  </a:lnTo>
                  <a:lnTo>
                    <a:pt x="4239526" y="4965700"/>
                  </a:lnTo>
                  <a:lnTo>
                    <a:pt x="4272572" y="4978400"/>
                  </a:lnTo>
                  <a:lnTo>
                    <a:pt x="5029606" y="4978400"/>
                  </a:lnTo>
                  <a:lnTo>
                    <a:pt x="5051679" y="4965700"/>
                  </a:lnTo>
                  <a:lnTo>
                    <a:pt x="5231689" y="4965700"/>
                  </a:lnTo>
                  <a:lnTo>
                    <a:pt x="5255234" y="4978400"/>
                  </a:lnTo>
                  <a:lnTo>
                    <a:pt x="5323319" y="4978400"/>
                  </a:lnTo>
                  <a:lnTo>
                    <a:pt x="5340058" y="4991100"/>
                  </a:lnTo>
                  <a:lnTo>
                    <a:pt x="5692216" y="4991100"/>
                  </a:lnTo>
                  <a:lnTo>
                    <a:pt x="5736450" y="4978400"/>
                  </a:lnTo>
                  <a:lnTo>
                    <a:pt x="5991149" y="4978400"/>
                  </a:lnTo>
                  <a:lnTo>
                    <a:pt x="6022772" y="4965700"/>
                  </a:lnTo>
                  <a:lnTo>
                    <a:pt x="6067476" y="4965700"/>
                  </a:lnTo>
                  <a:lnTo>
                    <a:pt x="6087757" y="4978400"/>
                  </a:lnTo>
                  <a:lnTo>
                    <a:pt x="6903009" y="4978400"/>
                  </a:lnTo>
                  <a:lnTo>
                    <a:pt x="6915823" y="4965700"/>
                  </a:lnTo>
                  <a:lnTo>
                    <a:pt x="7091616" y="4965700"/>
                  </a:lnTo>
                  <a:lnTo>
                    <a:pt x="7112571" y="4978400"/>
                  </a:lnTo>
                  <a:lnTo>
                    <a:pt x="7208812" y="4978400"/>
                  </a:lnTo>
                  <a:lnTo>
                    <a:pt x="7256386" y="4991100"/>
                  </a:lnTo>
                  <a:lnTo>
                    <a:pt x="7472464" y="4991100"/>
                  </a:lnTo>
                  <a:lnTo>
                    <a:pt x="7511758" y="4978400"/>
                  </a:lnTo>
                  <a:lnTo>
                    <a:pt x="7926933" y="4978400"/>
                  </a:lnTo>
                  <a:lnTo>
                    <a:pt x="7941386" y="4965700"/>
                  </a:lnTo>
                  <a:lnTo>
                    <a:pt x="8060715" y="4965700"/>
                  </a:lnTo>
                  <a:lnTo>
                    <a:pt x="8079333" y="4978400"/>
                  </a:lnTo>
                  <a:lnTo>
                    <a:pt x="8272869" y="4978400"/>
                  </a:lnTo>
                  <a:lnTo>
                    <a:pt x="8308010" y="4991100"/>
                  </a:lnTo>
                  <a:lnTo>
                    <a:pt x="8340458" y="4991100"/>
                  </a:lnTo>
                  <a:lnTo>
                    <a:pt x="8370773" y="4978400"/>
                  </a:lnTo>
                  <a:lnTo>
                    <a:pt x="9167482" y="4978400"/>
                  </a:lnTo>
                  <a:lnTo>
                    <a:pt x="9165920" y="4965700"/>
                  </a:lnTo>
                  <a:lnTo>
                    <a:pt x="9164358" y="4953000"/>
                  </a:lnTo>
                  <a:lnTo>
                    <a:pt x="9162796" y="4940300"/>
                  </a:lnTo>
                  <a:lnTo>
                    <a:pt x="8480831" y="4940300"/>
                  </a:lnTo>
                  <a:lnTo>
                    <a:pt x="8425739" y="4953000"/>
                  </a:lnTo>
                  <a:lnTo>
                    <a:pt x="8236051" y="4953000"/>
                  </a:lnTo>
                  <a:lnTo>
                    <a:pt x="8194256" y="4940300"/>
                  </a:lnTo>
                  <a:lnTo>
                    <a:pt x="7585189" y="4940300"/>
                  </a:lnTo>
                  <a:lnTo>
                    <a:pt x="7548004" y="4953000"/>
                  </a:lnTo>
                  <a:lnTo>
                    <a:pt x="7211606" y="4953000"/>
                  </a:lnTo>
                  <a:lnTo>
                    <a:pt x="7162927" y="4940300"/>
                  </a:lnTo>
                  <a:lnTo>
                    <a:pt x="7074751" y="4940300"/>
                  </a:lnTo>
                  <a:lnTo>
                    <a:pt x="7056488" y="4927600"/>
                  </a:lnTo>
                  <a:lnTo>
                    <a:pt x="6942226" y="4927600"/>
                  </a:lnTo>
                  <a:lnTo>
                    <a:pt x="6925488" y="4940300"/>
                  </a:lnTo>
                  <a:lnTo>
                    <a:pt x="6416129" y="4940300"/>
                  </a:lnTo>
                  <a:lnTo>
                    <a:pt x="6329794" y="4953000"/>
                  </a:lnTo>
                  <a:lnTo>
                    <a:pt x="6288354" y="4953000"/>
                  </a:lnTo>
                  <a:lnTo>
                    <a:pt x="6248438" y="4940300"/>
                  </a:lnTo>
                  <a:lnTo>
                    <a:pt x="5815622" y="4940300"/>
                  </a:lnTo>
                  <a:lnTo>
                    <a:pt x="5776823" y="4953000"/>
                  </a:lnTo>
                  <a:lnTo>
                    <a:pt x="5312486" y="4953000"/>
                  </a:lnTo>
                  <a:lnTo>
                    <a:pt x="5286908" y="4940300"/>
                  </a:lnTo>
                  <a:lnTo>
                    <a:pt x="5236375" y="4940300"/>
                  </a:lnTo>
                  <a:lnTo>
                    <a:pt x="5212842" y="4927600"/>
                  </a:lnTo>
                  <a:lnTo>
                    <a:pt x="5109083" y="4927600"/>
                  </a:lnTo>
                  <a:lnTo>
                    <a:pt x="5069459" y="4940300"/>
                  </a:lnTo>
                  <a:lnTo>
                    <a:pt x="4550956" y="4940300"/>
                  </a:lnTo>
                  <a:lnTo>
                    <a:pt x="4508119" y="4953000"/>
                  </a:lnTo>
                  <a:lnTo>
                    <a:pt x="4361040" y="4953000"/>
                  </a:lnTo>
                  <a:lnTo>
                    <a:pt x="4305846" y="4940300"/>
                  </a:lnTo>
                  <a:lnTo>
                    <a:pt x="4206697" y="4940300"/>
                  </a:lnTo>
                  <a:lnTo>
                    <a:pt x="4169168" y="4927600"/>
                  </a:lnTo>
                  <a:lnTo>
                    <a:pt x="3745484" y="4927600"/>
                  </a:lnTo>
                  <a:lnTo>
                    <a:pt x="3703650" y="4940300"/>
                  </a:lnTo>
                  <a:lnTo>
                    <a:pt x="3664102" y="4940300"/>
                  </a:lnTo>
                  <a:lnTo>
                    <a:pt x="3628326" y="4953000"/>
                  </a:lnTo>
                  <a:lnTo>
                    <a:pt x="3415588" y="4953000"/>
                  </a:lnTo>
                  <a:lnTo>
                    <a:pt x="3380778" y="4940300"/>
                  </a:lnTo>
                  <a:lnTo>
                    <a:pt x="3280702" y="4940300"/>
                  </a:lnTo>
                  <a:lnTo>
                    <a:pt x="3253778" y="4953000"/>
                  </a:lnTo>
                  <a:lnTo>
                    <a:pt x="3100032" y="4953000"/>
                  </a:lnTo>
                  <a:lnTo>
                    <a:pt x="3078899" y="4940300"/>
                  </a:lnTo>
                  <a:lnTo>
                    <a:pt x="1330363" y="4940300"/>
                  </a:lnTo>
                  <a:lnTo>
                    <a:pt x="1307807" y="4953000"/>
                  </a:lnTo>
                  <a:lnTo>
                    <a:pt x="690143" y="4953000"/>
                  </a:lnTo>
                  <a:lnTo>
                    <a:pt x="635952" y="4940300"/>
                  </a:lnTo>
                  <a:lnTo>
                    <a:pt x="536752" y="4940300"/>
                  </a:lnTo>
                  <a:lnTo>
                    <a:pt x="493572" y="4927600"/>
                  </a:lnTo>
                  <a:lnTo>
                    <a:pt x="198412" y="4927600"/>
                  </a:lnTo>
                  <a:lnTo>
                    <a:pt x="166395" y="4940300"/>
                  </a:lnTo>
                  <a:lnTo>
                    <a:pt x="111760" y="4940300"/>
                  </a:lnTo>
                  <a:lnTo>
                    <a:pt x="111683" y="4851400"/>
                  </a:lnTo>
                  <a:lnTo>
                    <a:pt x="111125" y="4787900"/>
                  </a:lnTo>
                  <a:lnTo>
                    <a:pt x="110655" y="4749800"/>
                  </a:lnTo>
                  <a:lnTo>
                    <a:pt x="109651" y="4673600"/>
                  </a:lnTo>
                  <a:lnTo>
                    <a:pt x="108864" y="4610100"/>
                  </a:lnTo>
                  <a:lnTo>
                    <a:pt x="108661" y="4572000"/>
                  </a:lnTo>
                  <a:lnTo>
                    <a:pt x="108635" y="4533900"/>
                  </a:lnTo>
                  <a:lnTo>
                    <a:pt x="108851" y="4483100"/>
                  </a:lnTo>
                  <a:lnTo>
                    <a:pt x="109334" y="4445000"/>
                  </a:lnTo>
                  <a:lnTo>
                    <a:pt x="110147" y="4394200"/>
                  </a:lnTo>
                  <a:lnTo>
                    <a:pt x="111328" y="4356100"/>
                  </a:lnTo>
                  <a:lnTo>
                    <a:pt x="112293" y="4305300"/>
                  </a:lnTo>
                  <a:lnTo>
                    <a:pt x="112407" y="4279900"/>
                  </a:lnTo>
                  <a:lnTo>
                    <a:pt x="112407" y="4241800"/>
                  </a:lnTo>
                  <a:lnTo>
                    <a:pt x="112102" y="4203700"/>
                  </a:lnTo>
                  <a:lnTo>
                    <a:pt x="111188" y="4165600"/>
                  </a:lnTo>
                  <a:lnTo>
                    <a:pt x="109931" y="4127500"/>
                  </a:lnTo>
                  <a:lnTo>
                    <a:pt x="108458" y="4102100"/>
                  </a:lnTo>
                  <a:lnTo>
                    <a:pt x="106908" y="4064000"/>
                  </a:lnTo>
                  <a:lnTo>
                    <a:pt x="105422" y="4038600"/>
                  </a:lnTo>
                  <a:lnTo>
                    <a:pt x="104127" y="4000500"/>
                  </a:lnTo>
                  <a:lnTo>
                    <a:pt x="103162" y="3975100"/>
                  </a:lnTo>
                  <a:lnTo>
                    <a:pt x="102679" y="3924300"/>
                  </a:lnTo>
                  <a:lnTo>
                    <a:pt x="104940" y="3860800"/>
                  </a:lnTo>
                  <a:lnTo>
                    <a:pt x="107365" y="3835400"/>
                  </a:lnTo>
                  <a:lnTo>
                    <a:pt x="110985" y="3810000"/>
                  </a:lnTo>
                  <a:lnTo>
                    <a:pt x="114719" y="3771900"/>
                  </a:lnTo>
                  <a:lnTo>
                    <a:pt x="117170" y="3746500"/>
                  </a:lnTo>
                  <a:lnTo>
                    <a:pt x="118541" y="3670300"/>
                  </a:lnTo>
                  <a:lnTo>
                    <a:pt x="116687" y="3606800"/>
                  </a:lnTo>
                  <a:lnTo>
                    <a:pt x="113169" y="3543300"/>
                  </a:lnTo>
                  <a:lnTo>
                    <a:pt x="109474" y="3479800"/>
                  </a:lnTo>
                  <a:lnTo>
                    <a:pt x="107010" y="3403600"/>
                  </a:lnTo>
                  <a:lnTo>
                    <a:pt x="107137" y="3327400"/>
                  </a:lnTo>
                  <a:lnTo>
                    <a:pt x="108572" y="3302000"/>
                  </a:lnTo>
                  <a:lnTo>
                    <a:pt x="111213" y="3263900"/>
                  </a:lnTo>
                  <a:lnTo>
                    <a:pt x="114084" y="3225800"/>
                  </a:lnTo>
                  <a:lnTo>
                    <a:pt x="116014" y="3187700"/>
                  </a:lnTo>
                  <a:lnTo>
                    <a:pt x="117094" y="3149600"/>
                  </a:lnTo>
                  <a:lnTo>
                    <a:pt x="117449" y="3111500"/>
                  </a:lnTo>
                  <a:lnTo>
                    <a:pt x="117182" y="3086100"/>
                  </a:lnTo>
                  <a:lnTo>
                    <a:pt x="116459" y="3048000"/>
                  </a:lnTo>
                  <a:lnTo>
                    <a:pt x="114122" y="2997200"/>
                  </a:lnTo>
                  <a:lnTo>
                    <a:pt x="111455" y="2933700"/>
                  </a:lnTo>
                  <a:lnTo>
                    <a:pt x="109461" y="2882900"/>
                  </a:lnTo>
                  <a:lnTo>
                    <a:pt x="109016" y="2857500"/>
                  </a:lnTo>
                  <a:lnTo>
                    <a:pt x="109093" y="2819400"/>
                  </a:lnTo>
                  <a:lnTo>
                    <a:pt x="109804" y="2794000"/>
                  </a:lnTo>
                  <a:lnTo>
                    <a:pt x="111290" y="2755900"/>
                  </a:lnTo>
                  <a:lnTo>
                    <a:pt x="114642" y="2692400"/>
                  </a:lnTo>
                  <a:lnTo>
                    <a:pt x="116941" y="2616200"/>
                  </a:lnTo>
                  <a:lnTo>
                    <a:pt x="118224" y="2552700"/>
                  </a:lnTo>
                  <a:lnTo>
                    <a:pt x="118478" y="2489200"/>
                  </a:lnTo>
                  <a:lnTo>
                    <a:pt x="118414" y="2463800"/>
                  </a:lnTo>
                  <a:lnTo>
                    <a:pt x="117944" y="2413000"/>
                  </a:lnTo>
                  <a:lnTo>
                    <a:pt x="117322" y="2374900"/>
                  </a:lnTo>
                  <a:lnTo>
                    <a:pt x="116497" y="2336800"/>
                  </a:lnTo>
                  <a:lnTo>
                    <a:pt x="115481" y="2286000"/>
                  </a:lnTo>
                  <a:lnTo>
                    <a:pt x="114274" y="2247900"/>
                  </a:lnTo>
                  <a:lnTo>
                    <a:pt x="112877" y="2209800"/>
                  </a:lnTo>
                  <a:lnTo>
                    <a:pt x="111315" y="2159000"/>
                  </a:lnTo>
                  <a:lnTo>
                    <a:pt x="109855" y="2120900"/>
                  </a:lnTo>
                  <a:lnTo>
                    <a:pt x="108737" y="2070100"/>
                  </a:lnTo>
                  <a:lnTo>
                    <a:pt x="107924" y="2032000"/>
                  </a:lnTo>
                  <a:lnTo>
                    <a:pt x="107403" y="1993900"/>
                  </a:lnTo>
                  <a:lnTo>
                    <a:pt x="107099" y="1943100"/>
                  </a:lnTo>
                  <a:lnTo>
                    <a:pt x="107175" y="1892300"/>
                  </a:lnTo>
                  <a:lnTo>
                    <a:pt x="107454" y="1854200"/>
                  </a:lnTo>
                  <a:lnTo>
                    <a:pt x="108331" y="1790700"/>
                  </a:lnTo>
                  <a:lnTo>
                    <a:pt x="110528" y="1676400"/>
                  </a:lnTo>
                  <a:lnTo>
                    <a:pt x="111340" y="1612900"/>
                  </a:lnTo>
                  <a:lnTo>
                    <a:pt x="111048" y="1549400"/>
                  </a:lnTo>
                  <a:lnTo>
                    <a:pt x="109474" y="1485900"/>
                  </a:lnTo>
                  <a:lnTo>
                    <a:pt x="108419" y="1447800"/>
                  </a:lnTo>
                  <a:lnTo>
                    <a:pt x="107289" y="1422400"/>
                  </a:lnTo>
                  <a:lnTo>
                    <a:pt x="106210" y="1384300"/>
                  </a:lnTo>
                  <a:lnTo>
                    <a:pt x="105219" y="1346200"/>
                  </a:lnTo>
                  <a:lnTo>
                    <a:pt x="104432" y="1308100"/>
                  </a:lnTo>
                  <a:lnTo>
                    <a:pt x="103911" y="1270000"/>
                  </a:lnTo>
                  <a:lnTo>
                    <a:pt x="103746" y="1219200"/>
                  </a:lnTo>
                  <a:lnTo>
                    <a:pt x="104025" y="1181100"/>
                  </a:lnTo>
                  <a:lnTo>
                    <a:pt x="104838" y="1130300"/>
                  </a:lnTo>
                  <a:lnTo>
                    <a:pt x="106248" y="1079500"/>
                  </a:lnTo>
                  <a:lnTo>
                    <a:pt x="108356" y="1028700"/>
                  </a:lnTo>
                  <a:lnTo>
                    <a:pt x="111277" y="977900"/>
                  </a:lnTo>
                  <a:lnTo>
                    <a:pt x="116801" y="850900"/>
                  </a:lnTo>
                  <a:lnTo>
                    <a:pt x="120154" y="736600"/>
                  </a:lnTo>
                  <a:lnTo>
                    <a:pt x="121615" y="622300"/>
                  </a:lnTo>
                  <a:lnTo>
                    <a:pt x="121500" y="508000"/>
                  </a:lnTo>
                  <a:lnTo>
                    <a:pt x="120103" y="393700"/>
                  </a:lnTo>
                  <a:lnTo>
                    <a:pt x="117729" y="279400"/>
                  </a:lnTo>
                  <a:lnTo>
                    <a:pt x="116281" y="228600"/>
                  </a:lnTo>
                  <a:lnTo>
                    <a:pt x="114706" y="177800"/>
                  </a:lnTo>
                  <a:lnTo>
                    <a:pt x="113030" y="127000"/>
                  </a:lnTo>
                  <a:lnTo>
                    <a:pt x="99250" y="127000"/>
                  </a:lnTo>
                  <a:lnTo>
                    <a:pt x="132283" y="114300"/>
                  </a:lnTo>
                  <a:lnTo>
                    <a:pt x="380199" y="114300"/>
                  </a:lnTo>
                  <a:lnTo>
                    <a:pt x="469785" y="127000"/>
                  </a:lnTo>
                  <a:lnTo>
                    <a:pt x="840270" y="127000"/>
                  </a:lnTo>
                  <a:lnTo>
                    <a:pt x="907643" y="114300"/>
                  </a:lnTo>
                  <a:lnTo>
                    <a:pt x="1426832" y="114300"/>
                  </a:lnTo>
                  <a:lnTo>
                    <a:pt x="1488821" y="127000"/>
                  </a:lnTo>
                  <a:lnTo>
                    <a:pt x="1602105" y="127000"/>
                  </a:lnTo>
                  <a:lnTo>
                    <a:pt x="1626374" y="139700"/>
                  </a:lnTo>
                  <a:lnTo>
                    <a:pt x="1758480" y="139700"/>
                  </a:lnTo>
                  <a:lnTo>
                    <a:pt x="1785924" y="127000"/>
                  </a:lnTo>
                  <a:lnTo>
                    <a:pt x="2645346" y="127000"/>
                  </a:lnTo>
                  <a:lnTo>
                    <a:pt x="2744228" y="114300"/>
                  </a:lnTo>
                  <a:lnTo>
                    <a:pt x="3028645" y="114300"/>
                  </a:lnTo>
                  <a:lnTo>
                    <a:pt x="3069183" y="127000"/>
                  </a:lnTo>
                  <a:lnTo>
                    <a:pt x="3615626" y="127000"/>
                  </a:lnTo>
                  <a:lnTo>
                    <a:pt x="3697071" y="114300"/>
                  </a:lnTo>
                  <a:lnTo>
                    <a:pt x="4061879" y="114300"/>
                  </a:lnTo>
                  <a:lnTo>
                    <a:pt x="4122813" y="127000"/>
                  </a:lnTo>
                  <a:lnTo>
                    <a:pt x="5452465" y="127000"/>
                  </a:lnTo>
                  <a:lnTo>
                    <a:pt x="5540616" y="114300"/>
                  </a:lnTo>
                  <a:lnTo>
                    <a:pt x="5720334" y="114300"/>
                  </a:lnTo>
                  <a:lnTo>
                    <a:pt x="5811571" y="127000"/>
                  </a:lnTo>
                  <a:lnTo>
                    <a:pt x="6214796" y="127000"/>
                  </a:lnTo>
                  <a:lnTo>
                    <a:pt x="6251079" y="114300"/>
                  </a:lnTo>
                  <a:lnTo>
                    <a:pt x="6546786" y="114300"/>
                  </a:lnTo>
                  <a:lnTo>
                    <a:pt x="6578740" y="127000"/>
                  </a:lnTo>
                  <a:lnTo>
                    <a:pt x="7700861" y="127000"/>
                  </a:lnTo>
                  <a:lnTo>
                    <a:pt x="7738186" y="114300"/>
                  </a:lnTo>
                  <a:lnTo>
                    <a:pt x="8107896" y="114300"/>
                  </a:lnTo>
                  <a:lnTo>
                    <a:pt x="8138693" y="127000"/>
                  </a:lnTo>
                  <a:lnTo>
                    <a:pt x="8747239" y="127000"/>
                  </a:lnTo>
                  <a:lnTo>
                    <a:pt x="8829015" y="114300"/>
                  </a:lnTo>
                  <a:lnTo>
                    <a:pt x="9167787" y="114300"/>
                  </a:lnTo>
                  <a:lnTo>
                    <a:pt x="9172588" y="114300"/>
                  </a:lnTo>
                  <a:lnTo>
                    <a:pt x="9196248" y="127000"/>
                  </a:lnTo>
                  <a:lnTo>
                    <a:pt x="9167787" y="114300"/>
                  </a:lnTo>
                  <a:lnTo>
                    <a:pt x="9166238" y="152400"/>
                  </a:lnTo>
                  <a:lnTo>
                    <a:pt x="9165907" y="190500"/>
                  </a:lnTo>
                  <a:lnTo>
                    <a:pt x="9166568" y="228600"/>
                  </a:lnTo>
                  <a:lnTo>
                    <a:pt x="9169883" y="304800"/>
                  </a:lnTo>
                  <a:lnTo>
                    <a:pt x="9174404" y="381000"/>
                  </a:lnTo>
                  <a:lnTo>
                    <a:pt x="9178404" y="457200"/>
                  </a:lnTo>
                  <a:lnTo>
                    <a:pt x="9179687" y="495300"/>
                  </a:lnTo>
                  <a:lnTo>
                    <a:pt x="9180220" y="546100"/>
                  </a:lnTo>
                  <a:lnTo>
                    <a:pt x="9179814" y="584200"/>
                  </a:lnTo>
                  <a:lnTo>
                    <a:pt x="9178265" y="622300"/>
                  </a:lnTo>
                  <a:lnTo>
                    <a:pt x="9175369" y="660400"/>
                  </a:lnTo>
                  <a:lnTo>
                    <a:pt x="9170860" y="711200"/>
                  </a:lnTo>
                  <a:lnTo>
                    <a:pt x="9165793" y="762000"/>
                  </a:lnTo>
                  <a:lnTo>
                    <a:pt x="9161513" y="800100"/>
                  </a:lnTo>
                  <a:lnTo>
                    <a:pt x="9158021" y="838200"/>
                  </a:lnTo>
                  <a:lnTo>
                    <a:pt x="9155303" y="876300"/>
                  </a:lnTo>
                  <a:lnTo>
                    <a:pt x="9153322" y="914400"/>
                  </a:lnTo>
                  <a:lnTo>
                    <a:pt x="9152039" y="952500"/>
                  </a:lnTo>
                  <a:lnTo>
                    <a:pt x="9151518" y="1016000"/>
                  </a:lnTo>
                  <a:lnTo>
                    <a:pt x="9152204" y="1041400"/>
                  </a:lnTo>
                  <a:lnTo>
                    <a:pt x="9153449" y="1079500"/>
                  </a:lnTo>
                  <a:lnTo>
                    <a:pt x="9155227" y="1117600"/>
                  </a:lnTo>
                  <a:lnTo>
                    <a:pt x="9157500" y="1143000"/>
                  </a:lnTo>
                  <a:lnTo>
                    <a:pt x="9160218" y="1181100"/>
                  </a:lnTo>
                  <a:lnTo>
                    <a:pt x="9163355" y="1231900"/>
                  </a:lnTo>
                  <a:lnTo>
                    <a:pt x="9166873" y="1270000"/>
                  </a:lnTo>
                  <a:lnTo>
                    <a:pt x="9170746" y="1320800"/>
                  </a:lnTo>
                  <a:lnTo>
                    <a:pt x="9174493" y="1371600"/>
                  </a:lnTo>
                  <a:lnTo>
                    <a:pt x="9177706" y="1409700"/>
                  </a:lnTo>
                  <a:lnTo>
                    <a:pt x="9180398" y="1447800"/>
                  </a:lnTo>
                  <a:lnTo>
                    <a:pt x="9182570" y="1498600"/>
                  </a:lnTo>
                  <a:lnTo>
                    <a:pt x="9184234" y="1524000"/>
                  </a:lnTo>
                  <a:lnTo>
                    <a:pt x="9185402" y="1562100"/>
                  </a:lnTo>
                  <a:lnTo>
                    <a:pt x="9186075" y="1600200"/>
                  </a:lnTo>
                  <a:lnTo>
                    <a:pt x="9186253" y="1638300"/>
                  </a:lnTo>
                  <a:lnTo>
                    <a:pt x="9185186" y="1701800"/>
                  </a:lnTo>
                  <a:lnTo>
                    <a:pt x="9182240" y="1765300"/>
                  </a:lnTo>
                  <a:lnTo>
                    <a:pt x="9180081" y="1790700"/>
                  </a:lnTo>
                  <a:lnTo>
                    <a:pt x="9177452" y="1828800"/>
                  </a:lnTo>
                  <a:lnTo>
                    <a:pt x="9174353" y="1866900"/>
                  </a:lnTo>
                  <a:lnTo>
                    <a:pt x="9170797" y="1905000"/>
                  </a:lnTo>
                  <a:lnTo>
                    <a:pt x="9168994" y="1930400"/>
                  </a:lnTo>
                  <a:lnTo>
                    <a:pt x="9167317" y="1943100"/>
                  </a:lnTo>
                  <a:lnTo>
                    <a:pt x="9165806" y="1955800"/>
                  </a:lnTo>
                  <a:lnTo>
                    <a:pt x="9164447" y="1981200"/>
                  </a:lnTo>
                  <a:lnTo>
                    <a:pt x="9162186" y="2006600"/>
                  </a:lnTo>
                  <a:lnTo>
                    <a:pt x="9160485" y="2032000"/>
                  </a:lnTo>
                  <a:lnTo>
                    <a:pt x="9159316" y="2057400"/>
                  </a:lnTo>
                  <a:lnTo>
                    <a:pt x="9158643" y="2082800"/>
                  </a:lnTo>
                  <a:lnTo>
                    <a:pt x="9158440" y="2095500"/>
                  </a:lnTo>
                  <a:lnTo>
                    <a:pt x="9158668" y="2120900"/>
                  </a:lnTo>
                  <a:lnTo>
                    <a:pt x="9160243" y="2159000"/>
                  </a:lnTo>
                  <a:lnTo>
                    <a:pt x="9161501" y="2171700"/>
                  </a:lnTo>
                  <a:lnTo>
                    <a:pt x="9162999" y="2197100"/>
                  </a:lnTo>
                  <a:lnTo>
                    <a:pt x="9164701" y="2222500"/>
                  </a:lnTo>
                  <a:lnTo>
                    <a:pt x="9166568" y="2247900"/>
                  </a:lnTo>
                  <a:lnTo>
                    <a:pt x="9168574" y="2273300"/>
                  </a:lnTo>
                  <a:lnTo>
                    <a:pt x="9169616" y="2298700"/>
                  </a:lnTo>
                  <a:lnTo>
                    <a:pt x="9170657" y="2311400"/>
                  </a:lnTo>
                  <a:lnTo>
                    <a:pt x="9172486" y="2349500"/>
                  </a:lnTo>
                  <a:lnTo>
                    <a:pt x="9173756" y="2374900"/>
                  </a:lnTo>
                  <a:lnTo>
                    <a:pt x="9174543" y="2413000"/>
                  </a:lnTo>
                  <a:lnTo>
                    <a:pt x="9174912" y="2438400"/>
                  </a:lnTo>
                  <a:lnTo>
                    <a:pt x="9174924" y="2463800"/>
                  </a:lnTo>
                  <a:lnTo>
                    <a:pt x="9174658" y="2489200"/>
                  </a:lnTo>
                  <a:lnTo>
                    <a:pt x="9173515" y="2540000"/>
                  </a:lnTo>
                  <a:lnTo>
                    <a:pt x="9171991" y="2590800"/>
                  </a:lnTo>
                  <a:lnTo>
                    <a:pt x="9170632" y="2641600"/>
                  </a:lnTo>
                  <a:lnTo>
                    <a:pt x="9170187" y="2667000"/>
                  </a:lnTo>
                  <a:lnTo>
                    <a:pt x="9170098" y="2730500"/>
                  </a:lnTo>
                  <a:lnTo>
                    <a:pt x="9170594" y="2755900"/>
                  </a:lnTo>
                  <a:lnTo>
                    <a:pt x="9172448" y="2819400"/>
                  </a:lnTo>
                  <a:lnTo>
                    <a:pt x="9174810" y="2882900"/>
                  </a:lnTo>
                  <a:lnTo>
                    <a:pt x="9177160" y="2959100"/>
                  </a:lnTo>
                  <a:lnTo>
                    <a:pt x="9178976" y="3035300"/>
                  </a:lnTo>
                  <a:lnTo>
                    <a:pt x="9179750" y="3111500"/>
                  </a:lnTo>
                  <a:lnTo>
                    <a:pt x="9178976" y="3187700"/>
                  </a:lnTo>
                  <a:lnTo>
                    <a:pt x="9176144" y="3263900"/>
                  </a:lnTo>
                  <a:lnTo>
                    <a:pt x="9170695" y="3352800"/>
                  </a:lnTo>
                  <a:lnTo>
                    <a:pt x="9167749" y="3390900"/>
                  </a:lnTo>
                  <a:lnTo>
                    <a:pt x="9165844" y="3429000"/>
                  </a:lnTo>
                  <a:lnTo>
                    <a:pt x="9164879" y="3467100"/>
                  </a:lnTo>
                  <a:lnTo>
                    <a:pt x="9164701" y="3505200"/>
                  </a:lnTo>
                  <a:lnTo>
                    <a:pt x="9165171" y="3530600"/>
                  </a:lnTo>
                  <a:lnTo>
                    <a:pt x="9166149" y="3556000"/>
                  </a:lnTo>
                  <a:lnTo>
                    <a:pt x="9167457" y="3581400"/>
                  </a:lnTo>
                  <a:lnTo>
                    <a:pt x="9171915" y="3670300"/>
                  </a:lnTo>
                  <a:lnTo>
                    <a:pt x="9173096" y="3695700"/>
                  </a:lnTo>
                  <a:lnTo>
                    <a:pt x="9173896" y="3721100"/>
                  </a:lnTo>
                  <a:lnTo>
                    <a:pt x="9174201" y="3746500"/>
                  </a:lnTo>
                  <a:lnTo>
                    <a:pt x="9173858" y="3771900"/>
                  </a:lnTo>
                  <a:lnTo>
                    <a:pt x="9172740" y="3810000"/>
                  </a:lnTo>
                  <a:lnTo>
                    <a:pt x="9170670" y="3848100"/>
                  </a:lnTo>
                  <a:lnTo>
                    <a:pt x="9168244" y="3886200"/>
                  </a:lnTo>
                  <a:lnTo>
                    <a:pt x="9166212" y="3924300"/>
                  </a:lnTo>
                  <a:lnTo>
                    <a:pt x="9164574" y="3962400"/>
                  </a:lnTo>
                  <a:lnTo>
                    <a:pt x="9163317" y="3987800"/>
                  </a:lnTo>
                  <a:lnTo>
                    <a:pt x="9162415" y="4013200"/>
                  </a:lnTo>
                  <a:lnTo>
                    <a:pt x="9161856" y="4051300"/>
                  </a:lnTo>
                  <a:lnTo>
                    <a:pt x="9161742" y="4064000"/>
                  </a:lnTo>
                  <a:lnTo>
                    <a:pt x="9161691" y="4102100"/>
                  </a:lnTo>
                  <a:lnTo>
                    <a:pt x="9162644" y="4152900"/>
                  </a:lnTo>
                  <a:lnTo>
                    <a:pt x="9164587" y="4203700"/>
                  </a:lnTo>
                  <a:lnTo>
                    <a:pt x="9167317" y="4254500"/>
                  </a:lnTo>
                  <a:lnTo>
                    <a:pt x="9168930" y="4279900"/>
                  </a:lnTo>
                  <a:lnTo>
                    <a:pt x="9170670" y="4305300"/>
                  </a:lnTo>
                  <a:lnTo>
                    <a:pt x="9171419" y="4318000"/>
                  </a:lnTo>
                  <a:lnTo>
                    <a:pt x="9171953" y="4330700"/>
                  </a:lnTo>
                  <a:lnTo>
                    <a:pt x="9172296" y="4343400"/>
                  </a:lnTo>
                  <a:lnTo>
                    <a:pt x="9172346" y="4394200"/>
                  </a:lnTo>
                  <a:lnTo>
                    <a:pt x="9172296" y="4406900"/>
                  </a:lnTo>
                  <a:lnTo>
                    <a:pt x="9171597" y="4445000"/>
                  </a:lnTo>
                  <a:lnTo>
                    <a:pt x="9170479" y="4495800"/>
                  </a:lnTo>
                  <a:lnTo>
                    <a:pt x="9169082" y="4546600"/>
                  </a:lnTo>
                  <a:lnTo>
                    <a:pt x="9166034" y="4648200"/>
                  </a:lnTo>
                  <a:lnTo>
                    <a:pt x="9164637" y="4699000"/>
                  </a:lnTo>
                  <a:lnTo>
                    <a:pt x="9163533" y="4749800"/>
                  </a:lnTo>
                  <a:lnTo>
                    <a:pt x="9162847" y="4800600"/>
                  </a:lnTo>
                  <a:lnTo>
                    <a:pt x="9162720" y="4851400"/>
                  </a:lnTo>
                  <a:lnTo>
                    <a:pt x="9163304" y="4889500"/>
                  </a:lnTo>
                  <a:lnTo>
                    <a:pt x="9163914" y="4914900"/>
                  </a:lnTo>
                  <a:lnTo>
                    <a:pt x="9164764" y="4927600"/>
                  </a:lnTo>
                  <a:lnTo>
                    <a:pt x="9165882" y="4953000"/>
                  </a:lnTo>
                  <a:lnTo>
                    <a:pt x="9167292" y="4965700"/>
                  </a:lnTo>
                  <a:lnTo>
                    <a:pt x="9168168" y="4978400"/>
                  </a:lnTo>
                  <a:lnTo>
                    <a:pt x="9203030" y="4978400"/>
                  </a:lnTo>
                  <a:lnTo>
                    <a:pt x="9201379" y="4965700"/>
                  </a:lnTo>
                  <a:lnTo>
                    <a:pt x="9200020" y="4953000"/>
                  </a:lnTo>
                  <a:lnTo>
                    <a:pt x="9198940" y="4927600"/>
                  </a:lnTo>
                  <a:lnTo>
                    <a:pt x="9198115" y="4914900"/>
                  </a:lnTo>
                  <a:lnTo>
                    <a:pt x="9197518" y="4889500"/>
                  </a:lnTo>
                  <a:lnTo>
                    <a:pt x="9196934" y="4851400"/>
                  </a:lnTo>
                  <a:lnTo>
                    <a:pt x="9197061" y="4800600"/>
                  </a:lnTo>
                  <a:lnTo>
                    <a:pt x="9197746" y="4749800"/>
                  </a:lnTo>
                  <a:lnTo>
                    <a:pt x="9198851" y="4699000"/>
                  </a:lnTo>
                  <a:lnTo>
                    <a:pt x="9200236" y="4648200"/>
                  </a:lnTo>
                  <a:lnTo>
                    <a:pt x="9203284" y="4546600"/>
                  </a:lnTo>
                  <a:lnTo>
                    <a:pt x="9204681" y="4495800"/>
                  </a:lnTo>
                  <a:lnTo>
                    <a:pt x="9205798" y="4457700"/>
                  </a:lnTo>
                  <a:lnTo>
                    <a:pt x="9206509" y="4406900"/>
                  </a:lnTo>
                  <a:lnTo>
                    <a:pt x="9206573" y="4394200"/>
                  </a:lnTo>
                  <a:lnTo>
                    <a:pt x="9206509" y="4343400"/>
                  </a:lnTo>
                  <a:lnTo>
                    <a:pt x="9206154" y="4330700"/>
                  </a:lnTo>
                  <a:lnTo>
                    <a:pt x="9205608" y="4318000"/>
                  </a:lnTo>
                  <a:lnTo>
                    <a:pt x="9204833" y="4305300"/>
                  </a:lnTo>
                  <a:lnTo>
                    <a:pt x="9203080" y="4267200"/>
                  </a:lnTo>
                  <a:lnTo>
                    <a:pt x="9201480" y="4241800"/>
                  </a:lnTo>
                  <a:lnTo>
                    <a:pt x="9198762" y="4191000"/>
                  </a:lnTo>
                  <a:lnTo>
                    <a:pt x="9196857" y="4152900"/>
                  </a:lnTo>
                  <a:lnTo>
                    <a:pt x="9195905" y="4102100"/>
                  </a:lnTo>
                  <a:lnTo>
                    <a:pt x="9195956" y="4064000"/>
                  </a:lnTo>
                  <a:lnTo>
                    <a:pt x="9196070" y="4051300"/>
                  </a:lnTo>
                  <a:lnTo>
                    <a:pt x="9196629" y="4013200"/>
                  </a:lnTo>
                  <a:lnTo>
                    <a:pt x="9197518" y="3987800"/>
                  </a:lnTo>
                  <a:lnTo>
                    <a:pt x="9198762" y="3962400"/>
                  </a:lnTo>
                  <a:lnTo>
                    <a:pt x="9200388" y="3924300"/>
                  </a:lnTo>
                  <a:lnTo>
                    <a:pt x="9202407" y="3886200"/>
                  </a:lnTo>
                  <a:lnTo>
                    <a:pt x="9204833" y="3848100"/>
                  </a:lnTo>
                  <a:lnTo>
                    <a:pt x="9206928" y="3810000"/>
                  </a:lnTo>
                  <a:lnTo>
                    <a:pt x="9208071" y="3771900"/>
                  </a:lnTo>
                  <a:lnTo>
                    <a:pt x="9208427" y="3746500"/>
                  </a:lnTo>
                  <a:lnTo>
                    <a:pt x="9208122" y="3721100"/>
                  </a:lnTo>
                  <a:lnTo>
                    <a:pt x="9207297" y="3683000"/>
                  </a:lnTo>
                  <a:lnTo>
                    <a:pt x="9206090" y="3657600"/>
                  </a:lnTo>
                  <a:lnTo>
                    <a:pt x="9201633" y="3581400"/>
                  </a:lnTo>
                  <a:lnTo>
                    <a:pt x="9200337" y="3556000"/>
                  </a:lnTo>
                  <a:lnTo>
                    <a:pt x="9199385" y="3530600"/>
                  </a:lnTo>
                  <a:lnTo>
                    <a:pt x="9198915" y="3505200"/>
                  </a:lnTo>
                  <a:lnTo>
                    <a:pt x="9199093" y="3467100"/>
                  </a:lnTo>
                  <a:lnTo>
                    <a:pt x="9200045" y="3429000"/>
                  </a:lnTo>
                  <a:lnTo>
                    <a:pt x="9201912" y="3390900"/>
                  </a:lnTo>
                  <a:lnTo>
                    <a:pt x="9204833" y="3352800"/>
                  </a:lnTo>
                  <a:lnTo>
                    <a:pt x="9210319" y="3263900"/>
                  </a:lnTo>
                  <a:lnTo>
                    <a:pt x="9213190" y="3187700"/>
                  </a:lnTo>
                  <a:lnTo>
                    <a:pt x="9213964" y="3111500"/>
                  </a:lnTo>
                  <a:lnTo>
                    <a:pt x="9213190" y="3035300"/>
                  </a:lnTo>
                  <a:lnTo>
                    <a:pt x="9211361" y="2959100"/>
                  </a:lnTo>
                  <a:lnTo>
                    <a:pt x="9209011" y="2882900"/>
                  </a:lnTo>
                  <a:lnTo>
                    <a:pt x="9206649" y="2819400"/>
                  </a:lnTo>
                  <a:lnTo>
                    <a:pt x="9204808" y="2755900"/>
                  </a:lnTo>
                  <a:lnTo>
                    <a:pt x="9204312" y="2730500"/>
                  </a:lnTo>
                  <a:lnTo>
                    <a:pt x="9204401" y="2667000"/>
                  </a:lnTo>
                  <a:lnTo>
                    <a:pt x="9204846" y="2641600"/>
                  </a:lnTo>
                  <a:lnTo>
                    <a:pt x="9206205" y="2590800"/>
                  </a:lnTo>
                  <a:lnTo>
                    <a:pt x="9207716" y="2540000"/>
                  </a:lnTo>
                  <a:lnTo>
                    <a:pt x="9208872" y="2489200"/>
                  </a:lnTo>
                  <a:lnTo>
                    <a:pt x="9209151" y="2463800"/>
                  </a:lnTo>
                  <a:lnTo>
                    <a:pt x="9209126" y="2438400"/>
                  </a:lnTo>
                  <a:lnTo>
                    <a:pt x="9208757" y="2413000"/>
                  </a:lnTo>
                  <a:lnTo>
                    <a:pt x="9207957" y="2374900"/>
                  </a:lnTo>
                  <a:lnTo>
                    <a:pt x="9206674" y="2349500"/>
                  </a:lnTo>
                  <a:lnTo>
                    <a:pt x="9204833" y="2311400"/>
                  </a:lnTo>
                  <a:lnTo>
                    <a:pt x="9203766" y="2298700"/>
                  </a:lnTo>
                  <a:lnTo>
                    <a:pt x="9202712" y="2273300"/>
                  </a:lnTo>
                  <a:lnTo>
                    <a:pt x="9200705" y="2247900"/>
                  </a:lnTo>
                  <a:lnTo>
                    <a:pt x="9198839" y="2222500"/>
                  </a:lnTo>
                  <a:lnTo>
                    <a:pt x="9197137" y="2197100"/>
                  </a:lnTo>
                  <a:lnTo>
                    <a:pt x="9195651" y="2171700"/>
                  </a:lnTo>
                  <a:lnTo>
                    <a:pt x="9194419" y="2159000"/>
                  </a:lnTo>
                  <a:lnTo>
                    <a:pt x="9192882" y="2120900"/>
                  </a:lnTo>
                  <a:lnTo>
                    <a:pt x="9192654" y="2095500"/>
                  </a:lnTo>
                  <a:lnTo>
                    <a:pt x="9192857" y="2082800"/>
                  </a:lnTo>
                  <a:lnTo>
                    <a:pt x="9194648" y="2032000"/>
                  </a:lnTo>
                  <a:lnTo>
                    <a:pt x="9198559" y="1981200"/>
                  </a:lnTo>
                  <a:lnTo>
                    <a:pt x="9199905" y="1968500"/>
                  </a:lnTo>
                  <a:lnTo>
                    <a:pt x="9201404" y="1943100"/>
                  </a:lnTo>
                  <a:lnTo>
                    <a:pt x="9203055" y="1930400"/>
                  </a:lnTo>
                  <a:lnTo>
                    <a:pt x="9204871" y="1905000"/>
                  </a:lnTo>
                  <a:lnTo>
                    <a:pt x="9208440" y="1866900"/>
                  </a:lnTo>
                  <a:lnTo>
                    <a:pt x="9211564" y="1828800"/>
                  </a:lnTo>
                  <a:lnTo>
                    <a:pt x="9214218" y="1803400"/>
                  </a:lnTo>
                  <a:lnTo>
                    <a:pt x="9216403" y="1765300"/>
                  </a:lnTo>
                  <a:lnTo>
                    <a:pt x="9219387" y="1701800"/>
                  </a:lnTo>
                  <a:lnTo>
                    <a:pt x="9220479" y="1638300"/>
                  </a:lnTo>
                  <a:close/>
                </a:path>
                <a:path w="9289415" h="5054600">
                  <a:moveTo>
                    <a:pt x="9288920" y="1638300"/>
                  </a:moveTo>
                  <a:lnTo>
                    <a:pt x="9288716" y="1600200"/>
                  </a:lnTo>
                  <a:lnTo>
                    <a:pt x="9288031" y="1562100"/>
                  </a:lnTo>
                  <a:lnTo>
                    <a:pt x="9286824" y="1524000"/>
                  </a:lnTo>
                  <a:lnTo>
                    <a:pt x="9285110" y="1485900"/>
                  </a:lnTo>
                  <a:lnTo>
                    <a:pt x="9282874" y="1447800"/>
                  </a:lnTo>
                  <a:lnTo>
                    <a:pt x="9280131" y="1409700"/>
                  </a:lnTo>
                  <a:lnTo>
                    <a:pt x="9276867" y="1358900"/>
                  </a:lnTo>
                  <a:lnTo>
                    <a:pt x="9273070" y="1308100"/>
                  </a:lnTo>
                  <a:lnTo>
                    <a:pt x="9269209" y="1257300"/>
                  </a:lnTo>
                  <a:lnTo>
                    <a:pt x="9265704" y="1219200"/>
                  </a:lnTo>
                  <a:lnTo>
                    <a:pt x="9262593" y="1181100"/>
                  </a:lnTo>
                  <a:lnTo>
                    <a:pt x="9259926" y="1143000"/>
                  </a:lnTo>
                  <a:lnTo>
                    <a:pt x="9257716" y="1104900"/>
                  </a:lnTo>
                  <a:lnTo>
                    <a:pt x="9256001" y="1066800"/>
                  </a:lnTo>
                  <a:lnTo>
                    <a:pt x="9254820" y="1041400"/>
                  </a:lnTo>
                  <a:lnTo>
                    <a:pt x="9254693" y="1036320"/>
                  </a:lnTo>
                  <a:lnTo>
                    <a:pt x="9254693" y="1638300"/>
                  </a:lnTo>
                  <a:lnTo>
                    <a:pt x="9253601" y="1701800"/>
                  </a:lnTo>
                  <a:lnTo>
                    <a:pt x="9250578" y="1765300"/>
                  </a:lnTo>
                  <a:lnTo>
                    <a:pt x="9248356" y="1803400"/>
                  </a:lnTo>
                  <a:lnTo>
                    <a:pt x="9245676" y="1841500"/>
                  </a:lnTo>
                  <a:lnTo>
                    <a:pt x="9242527" y="1866900"/>
                  </a:lnTo>
                  <a:lnTo>
                    <a:pt x="9238945" y="1917700"/>
                  </a:lnTo>
                  <a:lnTo>
                    <a:pt x="9237129" y="1930400"/>
                  </a:lnTo>
                  <a:lnTo>
                    <a:pt x="9235478" y="1943100"/>
                  </a:lnTo>
                  <a:lnTo>
                    <a:pt x="9233992" y="1968500"/>
                  </a:lnTo>
                  <a:lnTo>
                    <a:pt x="9232671" y="1981200"/>
                  </a:lnTo>
                  <a:lnTo>
                    <a:pt x="9228823" y="2032000"/>
                  </a:lnTo>
                  <a:lnTo>
                    <a:pt x="9227071" y="2082800"/>
                  </a:lnTo>
                  <a:lnTo>
                    <a:pt x="9226880" y="2095500"/>
                  </a:lnTo>
                  <a:lnTo>
                    <a:pt x="9227096" y="2120900"/>
                  </a:lnTo>
                  <a:lnTo>
                    <a:pt x="9228595" y="2146300"/>
                  </a:lnTo>
                  <a:lnTo>
                    <a:pt x="9229801" y="2171700"/>
                  </a:lnTo>
                  <a:lnTo>
                    <a:pt x="9232963" y="2222500"/>
                  </a:lnTo>
                  <a:lnTo>
                    <a:pt x="9236862" y="2273300"/>
                  </a:lnTo>
                  <a:lnTo>
                    <a:pt x="9237916" y="2286000"/>
                  </a:lnTo>
                  <a:lnTo>
                    <a:pt x="9238996" y="2311400"/>
                  </a:lnTo>
                  <a:lnTo>
                    <a:pt x="9240863" y="2349500"/>
                  </a:lnTo>
                  <a:lnTo>
                    <a:pt x="9242158" y="2374900"/>
                  </a:lnTo>
                  <a:lnTo>
                    <a:pt x="9242971" y="2413000"/>
                  </a:lnTo>
                  <a:lnTo>
                    <a:pt x="9243352" y="2438400"/>
                  </a:lnTo>
                  <a:lnTo>
                    <a:pt x="9243365" y="2463800"/>
                  </a:lnTo>
                  <a:lnTo>
                    <a:pt x="9243085" y="2489200"/>
                  </a:lnTo>
                  <a:lnTo>
                    <a:pt x="9241930" y="2540000"/>
                  </a:lnTo>
                  <a:lnTo>
                    <a:pt x="9240406" y="2590800"/>
                  </a:lnTo>
                  <a:lnTo>
                    <a:pt x="9239059" y="2641600"/>
                  </a:lnTo>
                  <a:lnTo>
                    <a:pt x="9238615" y="2667000"/>
                  </a:lnTo>
                  <a:lnTo>
                    <a:pt x="9238526" y="2730500"/>
                  </a:lnTo>
                  <a:lnTo>
                    <a:pt x="9239021" y="2755900"/>
                  </a:lnTo>
                  <a:lnTo>
                    <a:pt x="9240850" y="2819400"/>
                  </a:lnTo>
                  <a:lnTo>
                    <a:pt x="9243200" y="2882900"/>
                  </a:lnTo>
                  <a:lnTo>
                    <a:pt x="9245562" y="2959100"/>
                  </a:lnTo>
                  <a:lnTo>
                    <a:pt x="9247403" y="3035300"/>
                  </a:lnTo>
                  <a:lnTo>
                    <a:pt x="9248191" y="3111500"/>
                  </a:lnTo>
                  <a:lnTo>
                    <a:pt x="9247403" y="3187700"/>
                  </a:lnTo>
                  <a:lnTo>
                    <a:pt x="9244495" y="3263900"/>
                  </a:lnTo>
                  <a:lnTo>
                    <a:pt x="9238983" y="3352800"/>
                  </a:lnTo>
                  <a:lnTo>
                    <a:pt x="9236075" y="3390900"/>
                  </a:lnTo>
                  <a:lnTo>
                    <a:pt x="9234233" y="3429000"/>
                  </a:lnTo>
                  <a:lnTo>
                    <a:pt x="9233306" y="3467100"/>
                  </a:lnTo>
                  <a:lnTo>
                    <a:pt x="9233141" y="3505200"/>
                  </a:lnTo>
                  <a:lnTo>
                    <a:pt x="9233598" y="3530600"/>
                  </a:lnTo>
                  <a:lnTo>
                    <a:pt x="9234526" y="3556000"/>
                  </a:lnTo>
                  <a:lnTo>
                    <a:pt x="9235808" y="3581400"/>
                  </a:lnTo>
                  <a:lnTo>
                    <a:pt x="9240266" y="3657600"/>
                  </a:lnTo>
                  <a:lnTo>
                    <a:pt x="9241485" y="3683000"/>
                  </a:lnTo>
                  <a:lnTo>
                    <a:pt x="9242323" y="3721100"/>
                  </a:lnTo>
                  <a:lnTo>
                    <a:pt x="9242641" y="3746500"/>
                  </a:lnTo>
                  <a:lnTo>
                    <a:pt x="9242285" y="3784600"/>
                  </a:lnTo>
                  <a:lnTo>
                    <a:pt x="9241117" y="3810000"/>
                  </a:lnTo>
                  <a:lnTo>
                    <a:pt x="9238983" y="3848100"/>
                  </a:lnTo>
                  <a:lnTo>
                    <a:pt x="9236570" y="3886200"/>
                  </a:lnTo>
                  <a:lnTo>
                    <a:pt x="9234564" y="3924300"/>
                  </a:lnTo>
                  <a:lnTo>
                    <a:pt x="9232951" y="3962400"/>
                  </a:lnTo>
                  <a:lnTo>
                    <a:pt x="9231719" y="3987800"/>
                  </a:lnTo>
                  <a:lnTo>
                    <a:pt x="9230843" y="4013200"/>
                  </a:lnTo>
                  <a:lnTo>
                    <a:pt x="9230296" y="4051300"/>
                  </a:lnTo>
                  <a:lnTo>
                    <a:pt x="9230169" y="4064000"/>
                  </a:lnTo>
                  <a:lnTo>
                    <a:pt x="9230119" y="4102100"/>
                  </a:lnTo>
                  <a:lnTo>
                    <a:pt x="9231058" y="4152900"/>
                  </a:lnTo>
                  <a:lnTo>
                    <a:pt x="9232951" y="4191000"/>
                  </a:lnTo>
                  <a:lnTo>
                    <a:pt x="9235643" y="4241800"/>
                  </a:lnTo>
                  <a:lnTo>
                    <a:pt x="9237243" y="4267200"/>
                  </a:lnTo>
                  <a:lnTo>
                    <a:pt x="9238996" y="4292600"/>
                  </a:lnTo>
                  <a:lnTo>
                    <a:pt x="9239796" y="4318000"/>
                  </a:lnTo>
                  <a:lnTo>
                    <a:pt x="9240368" y="4330700"/>
                  </a:lnTo>
                  <a:lnTo>
                    <a:pt x="9240723" y="4343400"/>
                  </a:lnTo>
                  <a:lnTo>
                    <a:pt x="9240787" y="4394200"/>
                  </a:lnTo>
                  <a:lnTo>
                    <a:pt x="9240736" y="4406900"/>
                  </a:lnTo>
                  <a:lnTo>
                    <a:pt x="9240012" y="4457700"/>
                  </a:lnTo>
                  <a:lnTo>
                    <a:pt x="9238894" y="4495800"/>
                  </a:lnTo>
                  <a:lnTo>
                    <a:pt x="9237497" y="4546600"/>
                  </a:lnTo>
                  <a:lnTo>
                    <a:pt x="9234437" y="4648200"/>
                  </a:lnTo>
                  <a:lnTo>
                    <a:pt x="9233052" y="4699000"/>
                  </a:lnTo>
                  <a:lnTo>
                    <a:pt x="9231960" y="4749800"/>
                  </a:lnTo>
                  <a:lnTo>
                    <a:pt x="9231274" y="4800600"/>
                  </a:lnTo>
                  <a:lnTo>
                    <a:pt x="9231160" y="4851400"/>
                  </a:lnTo>
                  <a:lnTo>
                    <a:pt x="9231732" y="4889500"/>
                  </a:lnTo>
                  <a:lnTo>
                    <a:pt x="9232316" y="4914900"/>
                  </a:lnTo>
                  <a:lnTo>
                    <a:pt x="9233116" y="4927600"/>
                  </a:lnTo>
                  <a:lnTo>
                    <a:pt x="9234157" y="4953000"/>
                  </a:lnTo>
                  <a:lnTo>
                    <a:pt x="9235453" y="4965700"/>
                  </a:lnTo>
                  <a:lnTo>
                    <a:pt x="9241612" y="5016500"/>
                  </a:lnTo>
                  <a:lnTo>
                    <a:pt x="9196718" y="5016500"/>
                  </a:lnTo>
                  <a:lnTo>
                    <a:pt x="9171000" y="5003800"/>
                  </a:lnTo>
                  <a:lnTo>
                    <a:pt x="9085682" y="5003800"/>
                  </a:lnTo>
                  <a:lnTo>
                    <a:pt x="9054630" y="5016500"/>
                  </a:lnTo>
                  <a:lnTo>
                    <a:pt x="8642604" y="5016500"/>
                  </a:lnTo>
                  <a:lnTo>
                    <a:pt x="8606282" y="5003800"/>
                  </a:lnTo>
                  <a:lnTo>
                    <a:pt x="8572881" y="5016500"/>
                  </a:lnTo>
                  <a:lnTo>
                    <a:pt x="8166875" y="5016500"/>
                  </a:lnTo>
                  <a:lnTo>
                    <a:pt x="8119034" y="5003800"/>
                  </a:lnTo>
                  <a:lnTo>
                    <a:pt x="7930718" y="5003800"/>
                  </a:lnTo>
                  <a:lnTo>
                    <a:pt x="7905343" y="5016500"/>
                  </a:lnTo>
                  <a:lnTo>
                    <a:pt x="7787424" y="5016500"/>
                  </a:lnTo>
                  <a:lnTo>
                    <a:pt x="7756703" y="5003800"/>
                  </a:lnTo>
                  <a:lnTo>
                    <a:pt x="7725334" y="5003800"/>
                  </a:lnTo>
                  <a:lnTo>
                    <a:pt x="7659179" y="5016500"/>
                  </a:lnTo>
                  <a:lnTo>
                    <a:pt x="7156082" y="5016500"/>
                  </a:lnTo>
                  <a:lnTo>
                    <a:pt x="7131761" y="5003800"/>
                  </a:lnTo>
                  <a:lnTo>
                    <a:pt x="6895008" y="5003800"/>
                  </a:lnTo>
                  <a:lnTo>
                    <a:pt x="6880885" y="5016500"/>
                  </a:lnTo>
                  <a:lnTo>
                    <a:pt x="6801244" y="5016500"/>
                  </a:lnTo>
                  <a:lnTo>
                    <a:pt x="6773316" y="5003800"/>
                  </a:lnTo>
                  <a:lnTo>
                    <a:pt x="6670929" y="5003800"/>
                  </a:lnTo>
                  <a:lnTo>
                    <a:pt x="6631813" y="5016500"/>
                  </a:lnTo>
                  <a:lnTo>
                    <a:pt x="6170460" y="5016500"/>
                  </a:lnTo>
                  <a:lnTo>
                    <a:pt x="6153353" y="5003800"/>
                  </a:lnTo>
                  <a:lnTo>
                    <a:pt x="5959843" y="5003800"/>
                  </a:lnTo>
                  <a:lnTo>
                    <a:pt x="5945136" y="5016500"/>
                  </a:lnTo>
                  <a:lnTo>
                    <a:pt x="5647525" y="5016500"/>
                  </a:lnTo>
                  <a:lnTo>
                    <a:pt x="5600446" y="5029200"/>
                  </a:lnTo>
                  <a:lnTo>
                    <a:pt x="5416499" y="5029200"/>
                  </a:lnTo>
                  <a:lnTo>
                    <a:pt x="5375173" y="5016500"/>
                  </a:lnTo>
                  <a:lnTo>
                    <a:pt x="5273573" y="5016500"/>
                  </a:lnTo>
                  <a:lnTo>
                    <a:pt x="5249151" y="5003800"/>
                  </a:lnTo>
                  <a:lnTo>
                    <a:pt x="5007851" y="5003800"/>
                  </a:lnTo>
                  <a:lnTo>
                    <a:pt x="4981448" y="5016500"/>
                  </a:lnTo>
                  <a:lnTo>
                    <a:pt x="4299953" y="5016500"/>
                  </a:lnTo>
                  <a:lnTo>
                    <a:pt x="4269473" y="5003800"/>
                  </a:lnTo>
                  <a:lnTo>
                    <a:pt x="4126484" y="5003800"/>
                  </a:lnTo>
                  <a:lnTo>
                    <a:pt x="4086656" y="4991100"/>
                  </a:lnTo>
                  <a:lnTo>
                    <a:pt x="3834041" y="4991100"/>
                  </a:lnTo>
                  <a:lnTo>
                    <a:pt x="3751338" y="5003800"/>
                  </a:lnTo>
                  <a:lnTo>
                    <a:pt x="3711714" y="5003800"/>
                  </a:lnTo>
                  <a:lnTo>
                    <a:pt x="3673132" y="5016500"/>
                  </a:lnTo>
                  <a:lnTo>
                    <a:pt x="3541471" y="5016500"/>
                  </a:lnTo>
                  <a:lnTo>
                    <a:pt x="3514648" y="5029200"/>
                  </a:lnTo>
                  <a:lnTo>
                    <a:pt x="3489896" y="5016500"/>
                  </a:lnTo>
                  <a:lnTo>
                    <a:pt x="3375190" y="5016500"/>
                  </a:lnTo>
                  <a:lnTo>
                    <a:pt x="3345167" y="5003800"/>
                  </a:lnTo>
                  <a:lnTo>
                    <a:pt x="3331159" y="5003800"/>
                  </a:lnTo>
                  <a:lnTo>
                    <a:pt x="3316757" y="5016500"/>
                  </a:lnTo>
                  <a:lnTo>
                    <a:pt x="3049651" y="5016500"/>
                  </a:lnTo>
                  <a:lnTo>
                    <a:pt x="3001518" y="5003800"/>
                  </a:lnTo>
                  <a:lnTo>
                    <a:pt x="2731414" y="5003800"/>
                  </a:lnTo>
                  <a:lnTo>
                    <a:pt x="2713151" y="5016500"/>
                  </a:lnTo>
                  <a:lnTo>
                    <a:pt x="2124735" y="5016500"/>
                  </a:lnTo>
                  <a:lnTo>
                    <a:pt x="2058847" y="5003800"/>
                  </a:lnTo>
                  <a:lnTo>
                    <a:pt x="1789607" y="5003800"/>
                  </a:lnTo>
                  <a:lnTo>
                    <a:pt x="1709508" y="5016500"/>
                  </a:lnTo>
                  <a:lnTo>
                    <a:pt x="1500784" y="5016500"/>
                  </a:lnTo>
                  <a:lnTo>
                    <a:pt x="1461135" y="5003800"/>
                  </a:lnTo>
                  <a:lnTo>
                    <a:pt x="1383372" y="5003800"/>
                  </a:lnTo>
                  <a:lnTo>
                    <a:pt x="1347495" y="5016500"/>
                  </a:lnTo>
                  <a:lnTo>
                    <a:pt x="1210729" y="5016500"/>
                  </a:lnTo>
                  <a:lnTo>
                    <a:pt x="1167828" y="5029200"/>
                  </a:lnTo>
                  <a:lnTo>
                    <a:pt x="854659" y="5029200"/>
                  </a:lnTo>
                  <a:lnTo>
                    <a:pt x="741197" y="5016500"/>
                  </a:lnTo>
                  <a:lnTo>
                    <a:pt x="629729" y="5016500"/>
                  </a:lnTo>
                  <a:lnTo>
                    <a:pt x="603250" y="5003800"/>
                  </a:lnTo>
                  <a:lnTo>
                    <a:pt x="489064" y="5003800"/>
                  </a:lnTo>
                  <a:lnTo>
                    <a:pt x="450316" y="4991100"/>
                  </a:lnTo>
                  <a:lnTo>
                    <a:pt x="262661" y="4991100"/>
                  </a:lnTo>
                  <a:lnTo>
                    <a:pt x="233489" y="5003800"/>
                  </a:lnTo>
                  <a:lnTo>
                    <a:pt x="101066" y="5003800"/>
                  </a:lnTo>
                  <a:lnTo>
                    <a:pt x="42748" y="5016500"/>
                  </a:lnTo>
                  <a:lnTo>
                    <a:pt x="43294" y="4953000"/>
                  </a:lnTo>
                  <a:lnTo>
                    <a:pt x="43395" y="4914900"/>
                  </a:lnTo>
                  <a:lnTo>
                    <a:pt x="43332" y="4864100"/>
                  </a:lnTo>
                  <a:lnTo>
                    <a:pt x="43078" y="4826000"/>
                  </a:lnTo>
                  <a:lnTo>
                    <a:pt x="42697" y="4787900"/>
                  </a:lnTo>
                  <a:lnTo>
                    <a:pt x="42227" y="4749800"/>
                  </a:lnTo>
                  <a:lnTo>
                    <a:pt x="41224" y="4673600"/>
                  </a:lnTo>
                  <a:lnTo>
                    <a:pt x="40424" y="4610100"/>
                  </a:lnTo>
                  <a:lnTo>
                    <a:pt x="40220" y="4572000"/>
                  </a:lnTo>
                  <a:lnTo>
                    <a:pt x="40195" y="4533900"/>
                  </a:lnTo>
                  <a:lnTo>
                    <a:pt x="40411" y="4483100"/>
                  </a:lnTo>
                  <a:lnTo>
                    <a:pt x="40906" y="4445000"/>
                  </a:lnTo>
                  <a:lnTo>
                    <a:pt x="41719" y="4394200"/>
                  </a:lnTo>
                  <a:lnTo>
                    <a:pt x="42900" y="4343400"/>
                  </a:lnTo>
                  <a:lnTo>
                    <a:pt x="43865" y="4292600"/>
                  </a:lnTo>
                  <a:lnTo>
                    <a:pt x="44069" y="4254500"/>
                  </a:lnTo>
                  <a:lnTo>
                    <a:pt x="43662" y="4216400"/>
                  </a:lnTo>
                  <a:lnTo>
                    <a:pt x="42773" y="4165600"/>
                  </a:lnTo>
                  <a:lnTo>
                    <a:pt x="41541" y="4140200"/>
                  </a:lnTo>
                  <a:lnTo>
                    <a:pt x="40093" y="4102100"/>
                  </a:lnTo>
                  <a:lnTo>
                    <a:pt x="38544" y="4064000"/>
                  </a:lnTo>
                  <a:lnTo>
                    <a:pt x="37058" y="4038600"/>
                  </a:lnTo>
                  <a:lnTo>
                    <a:pt x="35737" y="4000500"/>
                  </a:lnTo>
                  <a:lnTo>
                    <a:pt x="34734" y="3975100"/>
                  </a:lnTo>
                  <a:lnTo>
                    <a:pt x="34226" y="3924300"/>
                  </a:lnTo>
                  <a:lnTo>
                    <a:pt x="36626" y="3860800"/>
                  </a:lnTo>
                  <a:lnTo>
                    <a:pt x="39281" y="3835400"/>
                  </a:lnTo>
                  <a:lnTo>
                    <a:pt x="43014" y="3797300"/>
                  </a:lnTo>
                  <a:lnTo>
                    <a:pt x="46558" y="3771900"/>
                  </a:lnTo>
                  <a:lnTo>
                    <a:pt x="48780" y="3733800"/>
                  </a:lnTo>
                  <a:lnTo>
                    <a:pt x="50076" y="3670300"/>
                  </a:lnTo>
                  <a:lnTo>
                    <a:pt x="48298" y="3606800"/>
                  </a:lnTo>
                  <a:lnTo>
                    <a:pt x="44831" y="3543300"/>
                  </a:lnTo>
                  <a:lnTo>
                    <a:pt x="41109" y="3479800"/>
                  </a:lnTo>
                  <a:lnTo>
                    <a:pt x="38569" y="3403600"/>
                  </a:lnTo>
                  <a:lnTo>
                    <a:pt x="38696" y="3327400"/>
                  </a:lnTo>
                  <a:lnTo>
                    <a:pt x="40220" y="3289300"/>
                  </a:lnTo>
                  <a:lnTo>
                    <a:pt x="42938" y="3251200"/>
                  </a:lnTo>
                  <a:lnTo>
                    <a:pt x="45770" y="3213100"/>
                  </a:lnTo>
                  <a:lnTo>
                    <a:pt x="47637" y="3175000"/>
                  </a:lnTo>
                  <a:lnTo>
                    <a:pt x="48666" y="3149600"/>
                  </a:lnTo>
                  <a:lnTo>
                    <a:pt x="48996" y="3111500"/>
                  </a:lnTo>
                  <a:lnTo>
                    <a:pt x="48755" y="3086100"/>
                  </a:lnTo>
                  <a:lnTo>
                    <a:pt x="48044" y="3060700"/>
                  </a:lnTo>
                  <a:lnTo>
                    <a:pt x="45745" y="2997200"/>
                  </a:lnTo>
                  <a:lnTo>
                    <a:pt x="43078" y="2946400"/>
                  </a:lnTo>
                  <a:lnTo>
                    <a:pt x="41046" y="2882900"/>
                  </a:lnTo>
                  <a:lnTo>
                    <a:pt x="40576" y="2857500"/>
                  </a:lnTo>
                  <a:lnTo>
                    <a:pt x="40652" y="2819400"/>
                  </a:lnTo>
                  <a:lnTo>
                    <a:pt x="41402" y="2794000"/>
                  </a:lnTo>
                  <a:lnTo>
                    <a:pt x="42913" y="2755900"/>
                  </a:lnTo>
                  <a:lnTo>
                    <a:pt x="46253" y="2692400"/>
                  </a:lnTo>
                  <a:lnTo>
                    <a:pt x="48526" y="2616200"/>
                  </a:lnTo>
                  <a:lnTo>
                    <a:pt x="49784" y="2552700"/>
                  </a:lnTo>
                  <a:lnTo>
                    <a:pt x="50038" y="2489200"/>
                  </a:lnTo>
                  <a:lnTo>
                    <a:pt x="49974" y="2463800"/>
                  </a:lnTo>
                  <a:lnTo>
                    <a:pt x="49504" y="2413000"/>
                  </a:lnTo>
                  <a:lnTo>
                    <a:pt x="48895" y="2374900"/>
                  </a:lnTo>
                  <a:lnTo>
                    <a:pt x="48082" y="2336800"/>
                  </a:lnTo>
                  <a:lnTo>
                    <a:pt x="47066" y="2298700"/>
                  </a:lnTo>
                  <a:lnTo>
                    <a:pt x="45859" y="2247900"/>
                  </a:lnTo>
                  <a:lnTo>
                    <a:pt x="44475" y="2209800"/>
                  </a:lnTo>
                  <a:lnTo>
                    <a:pt x="42913" y="2159000"/>
                  </a:lnTo>
                  <a:lnTo>
                    <a:pt x="41440" y="2120900"/>
                  </a:lnTo>
                  <a:lnTo>
                    <a:pt x="40309" y="2070100"/>
                  </a:lnTo>
                  <a:lnTo>
                    <a:pt x="39497" y="2032000"/>
                  </a:lnTo>
                  <a:lnTo>
                    <a:pt x="38963" y="1993900"/>
                  </a:lnTo>
                  <a:lnTo>
                    <a:pt x="38658" y="1943100"/>
                  </a:lnTo>
                  <a:lnTo>
                    <a:pt x="38735" y="1892300"/>
                  </a:lnTo>
                  <a:lnTo>
                    <a:pt x="39014" y="1854200"/>
                  </a:lnTo>
                  <a:lnTo>
                    <a:pt x="39890" y="1790700"/>
                  </a:lnTo>
                  <a:lnTo>
                    <a:pt x="42087" y="1676400"/>
                  </a:lnTo>
                  <a:lnTo>
                    <a:pt x="42900" y="1612900"/>
                  </a:lnTo>
                  <a:lnTo>
                    <a:pt x="42621" y="1549400"/>
                  </a:lnTo>
                  <a:lnTo>
                    <a:pt x="41059" y="1485900"/>
                  </a:lnTo>
                  <a:lnTo>
                    <a:pt x="40005" y="1447800"/>
                  </a:lnTo>
                  <a:lnTo>
                    <a:pt x="38887" y="1422400"/>
                  </a:lnTo>
                  <a:lnTo>
                    <a:pt x="37795" y="1384300"/>
                  </a:lnTo>
                  <a:lnTo>
                    <a:pt x="36804" y="1346200"/>
                  </a:lnTo>
                  <a:lnTo>
                    <a:pt x="35991" y="1308100"/>
                  </a:lnTo>
                  <a:lnTo>
                    <a:pt x="35471" y="1270000"/>
                  </a:lnTo>
                  <a:lnTo>
                    <a:pt x="35306" y="1219200"/>
                  </a:lnTo>
                  <a:lnTo>
                    <a:pt x="35598" y="1181100"/>
                  </a:lnTo>
                  <a:lnTo>
                    <a:pt x="36410" y="1130300"/>
                  </a:lnTo>
                  <a:lnTo>
                    <a:pt x="37846" y="1079500"/>
                  </a:lnTo>
                  <a:lnTo>
                    <a:pt x="39992" y="1028700"/>
                  </a:lnTo>
                  <a:lnTo>
                    <a:pt x="42926" y="965200"/>
                  </a:lnTo>
                  <a:lnTo>
                    <a:pt x="48412" y="850900"/>
                  </a:lnTo>
                  <a:lnTo>
                    <a:pt x="51727" y="736600"/>
                  </a:lnTo>
                  <a:lnTo>
                    <a:pt x="53174" y="622300"/>
                  </a:lnTo>
                  <a:lnTo>
                    <a:pt x="53060" y="508000"/>
                  </a:lnTo>
                  <a:lnTo>
                    <a:pt x="51676" y="393700"/>
                  </a:lnTo>
                  <a:lnTo>
                    <a:pt x="49314" y="279400"/>
                  </a:lnTo>
                  <a:lnTo>
                    <a:pt x="47866" y="228600"/>
                  </a:lnTo>
                  <a:lnTo>
                    <a:pt x="46291" y="177800"/>
                  </a:lnTo>
                  <a:lnTo>
                    <a:pt x="44627" y="127000"/>
                  </a:lnTo>
                  <a:lnTo>
                    <a:pt x="42341" y="50800"/>
                  </a:lnTo>
                  <a:lnTo>
                    <a:pt x="573443" y="50800"/>
                  </a:lnTo>
                  <a:lnTo>
                    <a:pt x="599821" y="63500"/>
                  </a:lnTo>
                  <a:lnTo>
                    <a:pt x="685482" y="63500"/>
                  </a:lnTo>
                  <a:lnTo>
                    <a:pt x="735545" y="50800"/>
                  </a:lnTo>
                  <a:lnTo>
                    <a:pt x="987272" y="50800"/>
                  </a:lnTo>
                  <a:lnTo>
                    <a:pt x="1034211" y="38100"/>
                  </a:lnTo>
                  <a:lnTo>
                    <a:pt x="1309116" y="38100"/>
                  </a:lnTo>
                  <a:lnTo>
                    <a:pt x="1370012" y="50800"/>
                  </a:lnTo>
                  <a:lnTo>
                    <a:pt x="1495171" y="50800"/>
                  </a:lnTo>
                  <a:lnTo>
                    <a:pt x="1525752" y="63500"/>
                  </a:lnTo>
                  <a:lnTo>
                    <a:pt x="1822577" y="63500"/>
                  </a:lnTo>
                  <a:lnTo>
                    <a:pt x="1857006" y="50800"/>
                  </a:lnTo>
                  <a:lnTo>
                    <a:pt x="1942846" y="50800"/>
                  </a:lnTo>
                  <a:lnTo>
                    <a:pt x="1962683" y="63500"/>
                  </a:lnTo>
                  <a:lnTo>
                    <a:pt x="2194064" y="63500"/>
                  </a:lnTo>
                  <a:lnTo>
                    <a:pt x="2256269" y="50800"/>
                  </a:lnTo>
                  <a:lnTo>
                    <a:pt x="3111525" y="50800"/>
                  </a:lnTo>
                  <a:lnTo>
                    <a:pt x="3146514" y="63500"/>
                  </a:lnTo>
                  <a:lnTo>
                    <a:pt x="3318713" y="63500"/>
                  </a:lnTo>
                  <a:lnTo>
                    <a:pt x="3354870" y="50800"/>
                  </a:lnTo>
                  <a:lnTo>
                    <a:pt x="4220502" y="50800"/>
                  </a:lnTo>
                  <a:lnTo>
                    <a:pt x="4250461" y="63500"/>
                  </a:lnTo>
                  <a:lnTo>
                    <a:pt x="4681652" y="63500"/>
                  </a:lnTo>
                  <a:lnTo>
                    <a:pt x="4721745" y="50800"/>
                  </a:lnTo>
                  <a:lnTo>
                    <a:pt x="5008461" y="50800"/>
                  </a:lnTo>
                  <a:lnTo>
                    <a:pt x="5029454" y="63500"/>
                  </a:lnTo>
                  <a:lnTo>
                    <a:pt x="5406390" y="63500"/>
                  </a:lnTo>
                  <a:lnTo>
                    <a:pt x="5426634" y="50800"/>
                  </a:lnTo>
                  <a:lnTo>
                    <a:pt x="5904750" y="50800"/>
                  </a:lnTo>
                  <a:lnTo>
                    <a:pt x="5995073" y="63500"/>
                  </a:lnTo>
                  <a:lnTo>
                    <a:pt x="6083897" y="63500"/>
                  </a:lnTo>
                  <a:lnTo>
                    <a:pt x="6170879" y="50800"/>
                  </a:lnTo>
                  <a:lnTo>
                    <a:pt x="6620154" y="50800"/>
                  </a:lnTo>
                  <a:lnTo>
                    <a:pt x="6656425" y="63500"/>
                  </a:lnTo>
                  <a:lnTo>
                    <a:pt x="6886384" y="63500"/>
                  </a:lnTo>
                  <a:lnTo>
                    <a:pt x="6910768" y="50800"/>
                  </a:lnTo>
                  <a:lnTo>
                    <a:pt x="7066547" y="50800"/>
                  </a:lnTo>
                  <a:lnTo>
                    <a:pt x="7224077" y="63500"/>
                  </a:lnTo>
                  <a:lnTo>
                    <a:pt x="7618247" y="63500"/>
                  </a:lnTo>
                  <a:lnTo>
                    <a:pt x="7695349" y="50800"/>
                  </a:lnTo>
                  <a:lnTo>
                    <a:pt x="7828432" y="50800"/>
                  </a:lnTo>
                  <a:lnTo>
                    <a:pt x="7856588" y="38100"/>
                  </a:lnTo>
                  <a:lnTo>
                    <a:pt x="8032877" y="38100"/>
                  </a:lnTo>
                  <a:lnTo>
                    <a:pt x="8059064" y="50800"/>
                  </a:lnTo>
                  <a:lnTo>
                    <a:pt x="8162760" y="50800"/>
                  </a:lnTo>
                  <a:lnTo>
                    <a:pt x="8182508" y="63500"/>
                  </a:lnTo>
                  <a:lnTo>
                    <a:pt x="8500605" y="63500"/>
                  </a:lnTo>
                  <a:lnTo>
                    <a:pt x="8580704" y="50800"/>
                  </a:lnTo>
                  <a:lnTo>
                    <a:pt x="9240152" y="50800"/>
                  </a:lnTo>
                  <a:lnTo>
                    <a:pt x="9236138" y="114300"/>
                  </a:lnTo>
                  <a:lnTo>
                    <a:pt x="9234665" y="152400"/>
                  </a:lnTo>
                  <a:lnTo>
                    <a:pt x="9234360" y="190500"/>
                  </a:lnTo>
                  <a:lnTo>
                    <a:pt x="9234983" y="228600"/>
                  </a:lnTo>
                  <a:lnTo>
                    <a:pt x="9238234" y="304800"/>
                  </a:lnTo>
                  <a:lnTo>
                    <a:pt x="9242742" y="381000"/>
                  </a:lnTo>
                  <a:lnTo>
                    <a:pt x="9246781" y="457200"/>
                  </a:lnTo>
                  <a:lnTo>
                    <a:pt x="9248115" y="495300"/>
                  </a:lnTo>
                  <a:lnTo>
                    <a:pt x="9248661" y="546100"/>
                  </a:lnTo>
                  <a:lnTo>
                    <a:pt x="9248242" y="584200"/>
                  </a:lnTo>
                  <a:lnTo>
                    <a:pt x="9246616" y="622300"/>
                  </a:lnTo>
                  <a:lnTo>
                    <a:pt x="9243581" y="673100"/>
                  </a:lnTo>
                  <a:lnTo>
                    <a:pt x="9238932" y="723900"/>
                  </a:lnTo>
                  <a:lnTo>
                    <a:pt x="9233865" y="762000"/>
                  </a:lnTo>
                  <a:lnTo>
                    <a:pt x="9229649" y="812800"/>
                  </a:lnTo>
                  <a:lnTo>
                    <a:pt x="9226245" y="850900"/>
                  </a:lnTo>
                  <a:lnTo>
                    <a:pt x="9223591" y="876300"/>
                  </a:lnTo>
                  <a:lnTo>
                    <a:pt x="9221686" y="914400"/>
                  </a:lnTo>
                  <a:lnTo>
                    <a:pt x="9220467" y="952500"/>
                  </a:lnTo>
                  <a:lnTo>
                    <a:pt x="9219959" y="1016000"/>
                  </a:lnTo>
                  <a:lnTo>
                    <a:pt x="9220619" y="1041400"/>
                  </a:lnTo>
                  <a:lnTo>
                    <a:pt x="9221826" y="1079500"/>
                  </a:lnTo>
                  <a:lnTo>
                    <a:pt x="9223553" y="1104900"/>
                  </a:lnTo>
                  <a:lnTo>
                    <a:pt x="9225788" y="1143000"/>
                  </a:lnTo>
                  <a:lnTo>
                    <a:pt x="9228468" y="1181100"/>
                  </a:lnTo>
                  <a:lnTo>
                    <a:pt x="9231592" y="1219200"/>
                  </a:lnTo>
                  <a:lnTo>
                    <a:pt x="9235097" y="1270000"/>
                  </a:lnTo>
                  <a:lnTo>
                    <a:pt x="9238958" y="1308100"/>
                  </a:lnTo>
                  <a:lnTo>
                    <a:pt x="9242742" y="1358900"/>
                  </a:lnTo>
                  <a:lnTo>
                    <a:pt x="9245994" y="1409700"/>
                  </a:lnTo>
                  <a:lnTo>
                    <a:pt x="9248711" y="1447800"/>
                  </a:lnTo>
                  <a:lnTo>
                    <a:pt x="9250921" y="1485900"/>
                  </a:lnTo>
                  <a:lnTo>
                    <a:pt x="9252623" y="1524000"/>
                  </a:lnTo>
                  <a:lnTo>
                    <a:pt x="9253817" y="1562100"/>
                  </a:lnTo>
                  <a:lnTo>
                    <a:pt x="9254503" y="1600200"/>
                  </a:lnTo>
                  <a:lnTo>
                    <a:pt x="9254693" y="1638300"/>
                  </a:lnTo>
                  <a:lnTo>
                    <a:pt x="9254693" y="1036320"/>
                  </a:lnTo>
                  <a:lnTo>
                    <a:pt x="9254185" y="1016000"/>
                  </a:lnTo>
                  <a:lnTo>
                    <a:pt x="9254680" y="952500"/>
                  </a:lnTo>
                  <a:lnTo>
                    <a:pt x="9255862" y="914400"/>
                  </a:lnTo>
                  <a:lnTo>
                    <a:pt x="9257741" y="889000"/>
                  </a:lnTo>
                  <a:lnTo>
                    <a:pt x="9260345" y="850900"/>
                  </a:lnTo>
                  <a:lnTo>
                    <a:pt x="9263723" y="812800"/>
                  </a:lnTo>
                  <a:lnTo>
                    <a:pt x="9267888" y="774700"/>
                  </a:lnTo>
                  <a:lnTo>
                    <a:pt x="9272956" y="723900"/>
                  </a:lnTo>
                  <a:lnTo>
                    <a:pt x="9277693" y="673100"/>
                  </a:lnTo>
                  <a:lnTo>
                    <a:pt x="9280792" y="622300"/>
                  </a:lnTo>
                  <a:lnTo>
                    <a:pt x="9282455" y="584200"/>
                  </a:lnTo>
                  <a:lnTo>
                    <a:pt x="9282887" y="546100"/>
                  </a:lnTo>
                  <a:lnTo>
                    <a:pt x="9282316" y="495300"/>
                  </a:lnTo>
                  <a:lnTo>
                    <a:pt x="9280982" y="457200"/>
                  </a:lnTo>
                  <a:lnTo>
                    <a:pt x="9276905" y="381000"/>
                  </a:lnTo>
                  <a:lnTo>
                    <a:pt x="9272410" y="304800"/>
                  </a:lnTo>
                  <a:lnTo>
                    <a:pt x="9269184" y="228600"/>
                  </a:lnTo>
                  <a:lnTo>
                    <a:pt x="9268574" y="190500"/>
                  </a:lnTo>
                  <a:lnTo>
                    <a:pt x="9268879" y="152400"/>
                  </a:lnTo>
                  <a:lnTo>
                    <a:pt x="9270314" y="114300"/>
                  </a:lnTo>
                  <a:lnTo>
                    <a:pt x="9276639" y="25400"/>
                  </a:lnTo>
                  <a:lnTo>
                    <a:pt x="9203360" y="25400"/>
                  </a:lnTo>
                  <a:lnTo>
                    <a:pt x="9177718" y="12700"/>
                  </a:lnTo>
                  <a:lnTo>
                    <a:pt x="8744928" y="12700"/>
                  </a:lnTo>
                  <a:lnTo>
                    <a:pt x="8662098" y="25400"/>
                  </a:lnTo>
                  <a:lnTo>
                    <a:pt x="8149387" y="25400"/>
                  </a:lnTo>
                  <a:lnTo>
                    <a:pt x="8118957" y="12700"/>
                  </a:lnTo>
                  <a:lnTo>
                    <a:pt x="7729283" y="12700"/>
                  </a:lnTo>
                  <a:lnTo>
                    <a:pt x="7692593" y="25400"/>
                  </a:lnTo>
                  <a:lnTo>
                    <a:pt x="6622770" y="25400"/>
                  </a:lnTo>
                  <a:lnTo>
                    <a:pt x="6586537" y="12700"/>
                  </a:lnTo>
                  <a:lnTo>
                    <a:pt x="6245872" y="12700"/>
                  </a:lnTo>
                  <a:lnTo>
                    <a:pt x="6209716" y="25400"/>
                  </a:lnTo>
                  <a:lnTo>
                    <a:pt x="5905601" y="25400"/>
                  </a:lnTo>
                  <a:lnTo>
                    <a:pt x="5814352" y="12700"/>
                  </a:lnTo>
                  <a:lnTo>
                    <a:pt x="5537352" y="12700"/>
                  </a:lnTo>
                  <a:lnTo>
                    <a:pt x="5446268" y="25400"/>
                  </a:lnTo>
                  <a:lnTo>
                    <a:pt x="4190644" y="25400"/>
                  </a:lnTo>
                  <a:lnTo>
                    <a:pt x="4126738" y="12700"/>
                  </a:lnTo>
                  <a:lnTo>
                    <a:pt x="3694201" y="12700"/>
                  </a:lnTo>
                  <a:lnTo>
                    <a:pt x="3612959" y="25400"/>
                  </a:lnTo>
                  <a:lnTo>
                    <a:pt x="3113786" y="25400"/>
                  </a:lnTo>
                  <a:lnTo>
                    <a:pt x="3074657" y="12700"/>
                  </a:lnTo>
                  <a:lnTo>
                    <a:pt x="2595257" y="12700"/>
                  </a:lnTo>
                  <a:lnTo>
                    <a:pt x="2548839" y="25400"/>
                  </a:lnTo>
                  <a:lnTo>
                    <a:pt x="1926526" y="25400"/>
                  </a:lnTo>
                  <a:lnTo>
                    <a:pt x="1905762" y="12700"/>
                  </a:lnTo>
                  <a:lnTo>
                    <a:pt x="1870621" y="25400"/>
                  </a:lnTo>
                  <a:lnTo>
                    <a:pt x="1777809" y="25400"/>
                  </a:lnTo>
                  <a:lnTo>
                    <a:pt x="1752993" y="38100"/>
                  </a:lnTo>
                  <a:lnTo>
                    <a:pt x="1652816" y="38100"/>
                  </a:lnTo>
                  <a:lnTo>
                    <a:pt x="1631327" y="25400"/>
                  </a:lnTo>
                  <a:lnTo>
                    <a:pt x="1498346" y="25400"/>
                  </a:lnTo>
                  <a:lnTo>
                    <a:pt x="1434846" y="12700"/>
                  </a:lnTo>
                  <a:lnTo>
                    <a:pt x="1250467" y="12700"/>
                  </a:lnTo>
                  <a:lnTo>
                    <a:pt x="1192466" y="0"/>
                  </a:lnTo>
                  <a:lnTo>
                    <a:pt x="1136700" y="0"/>
                  </a:lnTo>
                  <a:lnTo>
                    <a:pt x="1083462" y="12700"/>
                  </a:lnTo>
                  <a:lnTo>
                    <a:pt x="834618" y="12700"/>
                  </a:lnTo>
                  <a:lnTo>
                    <a:pt x="807999" y="25400"/>
                  </a:lnTo>
                  <a:lnTo>
                    <a:pt x="473303" y="25400"/>
                  </a:lnTo>
                  <a:lnTo>
                    <a:pt x="383463" y="12700"/>
                  </a:lnTo>
                  <a:lnTo>
                    <a:pt x="127800" y="12700"/>
                  </a:lnTo>
                  <a:lnTo>
                    <a:pt x="94170" y="25400"/>
                  </a:lnTo>
                  <a:lnTo>
                    <a:pt x="6985" y="25400"/>
                  </a:lnTo>
                  <a:lnTo>
                    <a:pt x="10426" y="127000"/>
                  </a:lnTo>
                  <a:lnTo>
                    <a:pt x="12090" y="177800"/>
                  </a:lnTo>
                  <a:lnTo>
                    <a:pt x="13665" y="228600"/>
                  </a:lnTo>
                  <a:lnTo>
                    <a:pt x="15100" y="279400"/>
                  </a:lnTo>
                  <a:lnTo>
                    <a:pt x="17449" y="393700"/>
                  </a:lnTo>
                  <a:lnTo>
                    <a:pt x="18834" y="508000"/>
                  </a:lnTo>
                  <a:lnTo>
                    <a:pt x="18961" y="622300"/>
                  </a:lnTo>
                  <a:lnTo>
                    <a:pt x="17513" y="736600"/>
                  </a:lnTo>
                  <a:lnTo>
                    <a:pt x="14224" y="850900"/>
                  </a:lnTo>
                  <a:lnTo>
                    <a:pt x="8750" y="965200"/>
                  </a:lnTo>
                  <a:lnTo>
                    <a:pt x="5816" y="1028700"/>
                  </a:lnTo>
                  <a:lnTo>
                    <a:pt x="3657" y="1079500"/>
                  </a:lnTo>
                  <a:lnTo>
                    <a:pt x="2197" y="1130300"/>
                  </a:lnTo>
                  <a:lnTo>
                    <a:pt x="1371" y="1181100"/>
                  </a:lnTo>
                  <a:lnTo>
                    <a:pt x="1092" y="1219200"/>
                  </a:lnTo>
                  <a:lnTo>
                    <a:pt x="1257" y="1270000"/>
                  </a:lnTo>
                  <a:lnTo>
                    <a:pt x="1778" y="1308100"/>
                  </a:lnTo>
                  <a:lnTo>
                    <a:pt x="2590" y="1346200"/>
                  </a:lnTo>
                  <a:lnTo>
                    <a:pt x="3594" y="1384300"/>
                  </a:lnTo>
                  <a:lnTo>
                    <a:pt x="5803" y="1460500"/>
                  </a:lnTo>
                  <a:lnTo>
                    <a:pt x="6845" y="1485900"/>
                  </a:lnTo>
                  <a:lnTo>
                    <a:pt x="8407" y="1549400"/>
                  </a:lnTo>
                  <a:lnTo>
                    <a:pt x="8674" y="1612900"/>
                  </a:lnTo>
                  <a:lnTo>
                    <a:pt x="7874" y="1676400"/>
                  </a:lnTo>
                  <a:lnTo>
                    <a:pt x="5676" y="1790700"/>
                  </a:lnTo>
                  <a:lnTo>
                    <a:pt x="4800" y="1854200"/>
                  </a:lnTo>
                  <a:lnTo>
                    <a:pt x="4521" y="1892300"/>
                  </a:lnTo>
                  <a:lnTo>
                    <a:pt x="4445" y="1943100"/>
                  </a:lnTo>
                  <a:lnTo>
                    <a:pt x="4559" y="1968500"/>
                  </a:lnTo>
                  <a:lnTo>
                    <a:pt x="5283" y="2032000"/>
                  </a:lnTo>
                  <a:lnTo>
                    <a:pt x="6108" y="2070100"/>
                  </a:lnTo>
                  <a:lnTo>
                    <a:pt x="7239" y="2120900"/>
                  </a:lnTo>
                  <a:lnTo>
                    <a:pt x="8712" y="2159000"/>
                  </a:lnTo>
                  <a:lnTo>
                    <a:pt x="10274" y="2209800"/>
                  </a:lnTo>
                  <a:lnTo>
                    <a:pt x="11658" y="2247900"/>
                  </a:lnTo>
                  <a:lnTo>
                    <a:pt x="12852" y="2298700"/>
                  </a:lnTo>
                  <a:lnTo>
                    <a:pt x="13868" y="2336800"/>
                  </a:lnTo>
                  <a:lnTo>
                    <a:pt x="14681" y="2374900"/>
                  </a:lnTo>
                  <a:lnTo>
                    <a:pt x="15290" y="2413000"/>
                  </a:lnTo>
                  <a:lnTo>
                    <a:pt x="15760" y="2463800"/>
                  </a:lnTo>
                  <a:lnTo>
                    <a:pt x="15824" y="2489200"/>
                  </a:lnTo>
                  <a:lnTo>
                    <a:pt x="15570" y="2552700"/>
                  </a:lnTo>
                  <a:lnTo>
                    <a:pt x="14312" y="2616200"/>
                  </a:lnTo>
                  <a:lnTo>
                    <a:pt x="12065" y="2679700"/>
                  </a:lnTo>
                  <a:lnTo>
                    <a:pt x="8737" y="2755900"/>
                  </a:lnTo>
                  <a:lnTo>
                    <a:pt x="7188" y="2794000"/>
                  </a:lnTo>
                  <a:lnTo>
                    <a:pt x="6438" y="2819400"/>
                  </a:lnTo>
                  <a:lnTo>
                    <a:pt x="6362" y="2857500"/>
                  </a:lnTo>
                  <a:lnTo>
                    <a:pt x="6832" y="2882900"/>
                  </a:lnTo>
                  <a:lnTo>
                    <a:pt x="8890" y="2946400"/>
                  </a:lnTo>
                  <a:lnTo>
                    <a:pt x="11557" y="2997200"/>
                  </a:lnTo>
                  <a:lnTo>
                    <a:pt x="13843" y="3060700"/>
                  </a:lnTo>
                  <a:lnTo>
                    <a:pt x="14541" y="3086100"/>
                  </a:lnTo>
                  <a:lnTo>
                    <a:pt x="14782" y="3111500"/>
                  </a:lnTo>
                  <a:lnTo>
                    <a:pt x="14452" y="3149600"/>
                  </a:lnTo>
                  <a:lnTo>
                    <a:pt x="13449" y="3175000"/>
                  </a:lnTo>
                  <a:lnTo>
                    <a:pt x="11620" y="3213100"/>
                  </a:lnTo>
                  <a:lnTo>
                    <a:pt x="8813" y="3251200"/>
                  </a:lnTo>
                  <a:lnTo>
                    <a:pt x="6045" y="3289300"/>
                  </a:lnTo>
                  <a:lnTo>
                    <a:pt x="4483" y="3327400"/>
                  </a:lnTo>
                  <a:lnTo>
                    <a:pt x="4356" y="3403600"/>
                  </a:lnTo>
                  <a:lnTo>
                    <a:pt x="6921" y="3479800"/>
                  </a:lnTo>
                  <a:lnTo>
                    <a:pt x="10655" y="3543300"/>
                  </a:lnTo>
                  <a:lnTo>
                    <a:pt x="14097" y="3619500"/>
                  </a:lnTo>
                  <a:lnTo>
                    <a:pt x="15849" y="3670300"/>
                  </a:lnTo>
                  <a:lnTo>
                    <a:pt x="14592" y="3733800"/>
                  </a:lnTo>
                  <a:lnTo>
                    <a:pt x="12484" y="3771900"/>
                  </a:lnTo>
                  <a:lnTo>
                    <a:pt x="9029" y="3797300"/>
                  </a:lnTo>
                  <a:lnTo>
                    <a:pt x="5245" y="3822700"/>
                  </a:lnTo>
                  <a:lnTo>
                    <a:pt x="2476" y="3860800"/>
                  </a:lnTo>
                  <a:lnTo>
                    <a:pt x="0" y="3924300"/>
                  </a:lnTo>
                  <a:lnTo>
                    <a:pt x="520" y="3975100"/>
                  </a:lnTo>
                  <a:lnTo>
                    <a:pt x="1549" y="4013200"/>
                  </a:lnTo>
                  <a:lnTo>
                    <a:pt x="2870" y="4038600"/>
                  </a:lnTo>
                  <a:lnTo>
                    <a:pt x="4368" y="4064000"/>
                  </a:lnTo>
                  <a:lnTo>
                    <a:pt x="5905" y="4102100"/>
                  </a:lnTo>
                  <a:lnTo>
                    <a:pt x="7353" y="4140200"/>
                  </a:lnTo>
                  <a:lnTo>
                    <a:pt x="8572" y="4165600"/>
                  </a:lnTo>
                  <a:lnTo>
                    <a:pt x="9448" y="4216400"/>
                  </a:lnTo>
                  <a:lnTo>
                    <a:pt x="9715" y="4241800"/>
                  </a:lnTo>
                  <a:lnTo>
                    <a:pt x="9779" y="4267200"/>
                  </a:lnTo>
                  <a:lnTo>
                    <a:pt x="9639" y="4292600"/>
                  </a:lnTo>
                  <a:lnTo>
                    <a:pt x="8699" y="4343400"/>
                  </a:lnTo>
                  <a:lnTo>
                    <a:pt x="7505" y="4394200"/>
                  </a:lnTo>
                  <a:lnTo>
                    <a:pt x="6692" y="4445000"/>
                  </a:lnTo>
                  <a:lnTo>
                    <a:pt x="6197" y="4483100"/>
                  </a:lnTo>
                  <a:lnTo>
                    <a:pt x="5981" y="4533900"/>
                  </a:lnTo>
                  <a:lnTo>
                    <a:pt x="5994" y="4572000"/>
                  </a:lnTo>
                  <a:lnTo>
                    <a:pt x="6210" y="4610100"/>
                  </a:lnTo>
                  <a:lnTo>
                    <a:pt x="7010" y="4673600"/>
                  </a:lnTo>
                  <a:lnTo>
                    <a:pt x="8013" y="4749800"/>
                  </a:lnTo>
                  <a:lnTo>
                    <a:pt x="8470" y="4787900"/>
                  </a:lnTo>
                  <a:lnTo>
                    <a:pt x="8864" y="4826000"/>
                  </a:lnTo>
                  <a:lnTo>
                    <a:pt x="9118" y="4864100"/>
                  </a:lnTo>
                  <a:lnTo>
                    <a:pt x="9169" y="4914900"/>
                  </a:lnTo>
                  <a:lnTo>
                    <a:pt x="9080" y="4953000"/>
                  </a:lnTo>
                  <a:lnTo>
                    <a:pt x="8216" y="5054600"/>
                  </a:lnTo>
                  <a:lnTo>
                    <a:pt x="103708" y="5041900"/>
                  </a:lnTo>
                  <a:lnTo>
                    <a:pt x="174002" y="5041900"/>
                  </a:lnTo>
                  <a:lnTo>
                    <a:pt x="205689" y="5029200"/>
                  </a:lnTo>
                  <a:lnTo>
                    <a:pt x="486803" y="5029200"/>
                  </a:lnTo>
                  <a:lnTo>
                    <a:pt x="528878" y="5041900"/>
                  </a:lnTo>
                  <a:lnTo>
                    <a:pt x="626618" y="5041900"/>
                  </a:lnTo>
                  <a:lnTo>
                    <a:pt x="682231" y="5054600"/>
                  </a:lnTo>
                  <a:lnTo>
                    <a:pt x="1316393" y="5054600"/>
                  </a:lnTo>
                  <a:lnTo>
                    <a:pt x="1341208" y="5041900"/>
                  </a:lnTo>
                  <a:lnTo>
                    <a:pt x="3069806" y="5041900"/>
                  </a:lnTo>
                  <a:lnTo>
                    <a:pt x="3091992" y="5054600"/>
                  </a:lnTo>
                  <a:lnTo>
                    <a:pt x="3290735" y="5054600"/>
                  </a:lnTo>
                  <a:lnTo>
                    <a:pt x="3319932" y="5041900"/>
                  </a:lnTo>
                  <a:lnTo>
                    <a:pt x="3372396" y="5041900"/>
                  </a:lnTo>
                  <a:lnTo>
                    <a:pt x="3404438" y="5054600"/>
                  </a:lnTo>
                  <a:lnTo>
                    <a:pt x="3640340" y="5054600"/>
                  </a:lnTo>
                  <a:lnTo>
                    <a:pt x="3677653" y="5041900"/>
                  </a:lnTo>
                  <a:lnTo>
                    <a:pt x="3754272" y="5041900"/>
                  </a:lnTo>
                  <a:lnTo>
                    <a:pt x="3835692" y="5029200"/>
                  </a:lnTo>
                  <a:lnTo>
                    <a:pt x="4162882" y="5029200"/>
                  </a:lnTo>
                  <a:lnTo>
                    <a:pt x="4199394" y="5041900"/>
                  </a:lnTo>
                  <a:lnTo>
                    <a:pt x="4297019" y="5041900"/>
                  </a:lnTo>
                  <a:lnTo>
                    <a:pt x="4355452" y="5054600"/>
                  </a:lnTo>
                  <a:lnTo>
                    <a:pt x="4512018" y="5054600"/>
                  </a:lnTo>
                  <a:lnTo>
                    <a:pt x="4555845" y="5041900"/>
                  </a:lnTo>
                  <a:lnTo>
                    <a:pt x="5078552" y="5041900"/>
                  </a:lnTo>
                  <a:lnTo>
                    <a:pt x="5116538" y="5029200"/>
                  </a:lnTo>
                  <a:lnTo>
                    <a:pt x="5203177" y="5029200"/>
                  </a:lnTo>
                  <a:lnTo>
                    <a:pt x="5222303" y="5041900"/>
                  </a:lnTo>
                  <a:lnTo>
                    <a:pt x="5281536" y="5041900"/>
                  </a:lnTo>
                  <a:lnTo>
                    <a:pt x="5298173" y="5054600"/>
                  </a:lnTo>
                  <a:lnTo>
                    <a:pt x="5819851" y="5054600"/>
                  </a:lnTo>
                  <a:lnTo>
                    <a:pt x="5837644" y="5041900"/>
                  </a:lnTo>
                  <a:lnTo>
                    <a:pt x="6205804" y="5041900"/>
                  </a:lnTo>
                  <a:lnTo>
                    <a:pt x="6245695" y="5054600"/>
                  </a:lnTo>
                  <a:lnTo>
                    <a:pt x="6417678" y="5054600"/>
                  </a:lnTo>
                  <a:lnTo>
                    <a:pt x="6505969" y="5041900"/>
                  </a:lnTo>
                  <a:lnTo>
                    <a:pt x="6951408" y="5041900"/>
                  </a:lnTo>
                  <a:lnTo>
                    <a:pt x="6966725" y="5029200"/>
                  </a:lnTo>
                  <a:lnTo>
                    <a:pt x="7034581" y="5029200"/>
                  </a:lnTo>
                  <a:lnTo>
                    <a:pt x="7050189" y="5041900"/>
                  </a:lnTo>
                  <a:lnTo>
                    <a:pt x="7152653" y="5041900"/>
                  </a:lnTo>
                  <a:lnTo>
                    <a:pt x="7203237" y="5054600"/>
                  </a:lnTo>
                  <a:lnTo>
                    <a:pt x="7590460" y="5054600"/>
                  </a:lnTo>
                  <a:lnTo>
                    <a:pt x="7660386" y="5041900"/>
                  </a:lnTo>
                  <a:lnTo>
                    <a:pt x="8164360" y="5041900"/>
                  </a:lnTo>
                  <a:lnTo>
                    <a:pt x="8187817" y="5054600"/>
                  </a:lnTo>
                  <a:lnTo>
                    <a:pt x="8430717" y="5054600"/>
                  </a:lnTo>
                  <a:lnTo>
                    <a:pt x="8485975" y="5041900"/>
                  </a:lnTo>
                  <a:lnTo>
                    <a:pt x="9281020" y="5041900"/>
                  </a:lnTo>
                  <a:lnTo>
                    <a:pt x="9270987" y="4978400"/>
                  </a:lnTo>
                  <a:lnTo>
                    <a:pt x="9269539" y="4965700"/>
                  </a:lnTo>
                  <a:lnTo>
                    <a:pt x="9268308" y="4940300"/>
                  </a:lnTo>
                  <a:lnTo>
                    <a:pt x="9267292" y="4927600"/>
                  </a:lnTo>
                  <a:lnTo>
                    <a:pt x="9266504" y="4914900"/>
                  </a:lnTo>
                  <a:lnTo>
                    <a:pt x="9265945" y="4889500"/>
                  </a:lnTo>
                  <a:lnTo>
                    <a:pt x="9265374" y="4851400"/>
                  </a:lnTo>
                  <a:lnTo>
                    <a:pt x="9265501" y="4800600"/>
                  </a:lnTo>
                  <a:lnTo>
                    <a:pt x="9266174" y="4749800"/>
                  </a:lnTo>
                  <a:lnTo>
                    <a:pt x="9267266" y="4699000"/>
                  </a:lnTo>
                  <a:lnTo>
                    <a:pt x="9268638" y="4648200"/>
                  </a:lnTo>
                  <a:lnTo>
                    <a:pt x="9271698" y="4546600"/>
                  </a:lnTo>
                  <a:lnTo>
                    <a:pt x="9273095" y="4495800"/>
                  </a:lnTo>
                  <a:lnTo>
                    <a:pt x="9274226" y="4457700"/>
                  </a:lnTo>
                  <a:lnTo>
                    <a:pt x="9274950" y="4406900"/>
                  </a:lnTo>
                  <a:lnTo>
                    <a:pt x="9275000" y="4394200"/>
                  </a:lnTo>
                  <a:lnTo>
                    <a:pt x="9274950" y="4343400"/>
                  </a:lnTo>
                  <a:lnTo>
                    <a:pt x="9274569" y="4330700"/>
                  </a:lnTo>
                  <a:lnTo>
                    <a:pt x="9273984" y="4318000"/>
                  </a:lnTo>
                  <a:lnTo>
                    <a:pt x="9273146" y="4292600"/>
                  </a:lnTo>
                  <a:lnTo>
                    <a:pt x="9269806" y="4241800"/>
                  </a:lnTo>
                  <a:lnTo>
                    <a:pt x="9267126" y="4191000"/>
                  </a:lnTo>
                  <a:lnTo>
                    <a:pt x="9265272" y="4140200"/>
                  </a:lnTo>
                  <a:lnTo>
                    <a:pt x="9264345" y="4102100"/>
                  </a:lnTo>
                  <a:lnTo>
                    <a:pt x="9264396" y="4064000"/>
                  </a:lnTo>
                  <a:lnTo>
                    <a:pt x="9264510" y="4051300"/>
                  </a:lnTo>
                  <a:lnTo>
                    <a:pt x="9265044" y="4025900"/>
                  </a:lnTo>
                  <a:lnTo>
                    <a:pt x="9265920" y="3987800"/>
                  </a:lnTo>
                  <a:lnTo>
                    <a:pt x="9267139" y="3962400"/>
                  </a:lnTo>
                  <a:lnTo>
                    <a:pt x="9268739" y="3924300"/>
                  </a:lnTo>
                  <a:lnTo>
                    <a:pt x="9270721" y="3898900"/>
                  </a:lnTo>
                  <a:lnTo>
                    <a:pt x="9273146" y="3848100"/>
                  </a:lnTo>
                  <a:lnTo>
                    <a:pt x="9275305" y="3810000"/>
                  </a:lnTo>
                  <a:lnTo>
                    <a:pt x="9276499" y="3784600"/>
                  </a:lnTo>
                  <a:lnTo>
                    <a:pt x="9276867" y="3746500"/>
                  </a:lnTo>
                  <a:lnTo>
                    <a:pt x="9276550" y="3721100"/>
                  </a:lnTo>
                  <a:lnTo>
                    <a:pt x="9275686" y="3683000"/>
                  </a:lnTo>
                  <a:lnTo>
                    <a:pt x="9274442" y="3657600"/>
                  </a:lnTo>
                  <a:lnTo>
                    <a:pt x="9269971" y="3581400"/>
                  </a:lnTo>
                  <a:lnTo>
                    <a:pt x="9268727" y="3556000"/>
                  </a:lnTo>
                  <a:lnTo>
                    <a:pt x="9267800" y="3530600"/>
                  </a:lnTo>
                  <a:lnTo>
                    <a:pt x="9267368" y="3505200"/>
                  </a:lnTo>
                  <a:lnTo>
                    <a:pt x="9267520" y="3467100"/>
                  </a:lnTo>
                  <a:lnTo>
                    <a:pt x="9268435" y="3429000"/>
                  </a:lnTo>
                  <a:lnTo>
                    <a:pt x="9270238" y="3403600"/>
                  </a:lnTo>
                  <a:lnTo>
                    <a:pt x="9273121" y="3352800"/>
                  </a:lnTo>
                  <a:lnTo>
                    <a:pt x="9278683" y="3276600"/>
                  </a:lnTo>
                  <a:lnTo>
                    <a:pt x="9281617" y="3187700"/>
                  </a:lnTo>
                  <a:lnTo>
                    <a:pt x="9282405" y="3111500"/>
                  </a:lnTo>
                  <a:lnTo>
                    <a:pt x="9281617" y="3035300"/>
                  </a:lnTo>
                  <a:lnTo>
                    <a:pt x="9279763" y="2959100"/>
                  </a:lnTo>
                  <a:lnTo>
                    <a:pt x="9277401" y="2882900"/>
                  </a:lnTo>
                  <a:lnTo>
                    <a:pt x="9275051" y="2819400"/>
                  </a:lnTo>
                  <a:lnTo>
                    <a:pt x="9273222" y="2755900"/>
                  </a:lnTo>
                  <a:lnTo>
                    <a:pt x="9272753" y="2730500"/>
                  </a:lnTo>
                  <a:lnTo>
                    <a:pt x="9272829" y="2667000"/>
                  </a:lnTo>
                  <a:lnTo>
                    <a:pt x="9273273" y="2641600"/>
                  </a:lnTo>
                  <a:lnTo>
                    <a:pt x="9274607" y="2590800"/>
                  </a:lnTo>
                  <a:lnTo>
                    <a:pt x="9276131" y="2552700"/>
                  </a:lnTo>
                  <a:lnTo>
                    <a:pt x="9277299" y="2489200"/>
                  </a:lnTo>
                  <a:lnTo>
                    <a:pt x="9277579" y="2463800"/>
                  </a:lnTo>
                  <a:lnTo>
                    <a:pt x="9277566" y="2438400"/>
                  </a:lnTo>
                  <a:lnTo>
                    <a:pt x="9277185" y="2413000"/>
                  </a:lnTo>
                  <a:lnTo>
                    <a:pt x="9276359" y="2374900"/>
                  </a:lnTo>
                  <a:lnTo>
                    <a:pt x="9275039" y="2336800"/>
                  </a:lnTo>
                  <a:lnTo>
                    <a:pt x="9273159" y="2311400"/>
                  </a:lnTo>
                  <a:lnTo>
                    <a:pt x="9272067" y="2286000"/>
                  </a:lnTo>
                  <a:lnTo>
                    <a:pt x="9271013" y="2273300"/>
                  </a:lnTo>
                  <a:lnTo>
                    <a:pt x="9268981" y="2235200"/>
                  </a:lnTo>
                  <a:lnTo>
                    <a:pt x="9265412" y="2197100"/>
                  </a:lnTo>
                  <a:lnTo>
                    <a:pt x="9263951" y="2171700"/>
                  </a:lnTo>
                  <a:lnTo>
                    <a:pt x="9262770" y="2146300"/>
                  </a:lnTo>
                  <a:lnTo>
                    <a:pt x="9261310" y="2120900"/>
                  </a:lnTo>
                  <a:lnTo>
                    <a:pt x="9261107" y="2095500"/>
                  </a:lnTo>
                  <a:lnTo>
                    <a:pt x="9261284" y="2082800"/>
                  </a:lnTo>
                  <a:lnTo>
                    <a:pt x="9261894" y="2057400"/>
                  </a:lnTo>
                  <a:lnTo>
                    <a:pt x="9264599" y="2006600"/>
                  </a:lnTo>
                  <a:lnTo>
                    <a:pt x="9268092" y="1968500"/>
                  </a:lnTo>
                  <a:lnTo>
                    <a:pt x="9269565" y="1955800"/>
                  </a:lnTo>
                  <a:lnTo>
                    <a:pt x="9271190" y="1930400"/>
                  </a:lnTo>
                  <a:lnTo>
                    <a:pt x="9276613" y="1879600"/>
                  </a:lnTo>
                  <a:lnTo>
                    <a:pt x="9279776" y="1841500"/>
                  </a:lnTo>
                  <a:lnTo>
                    <a:pt x="9282493" y="1803400"/>
                  </a:lnTo>
                  <a:lnTo>
                    <a:pt x="9284741" y="1765300"/>
                  </a:lnTo>
                  <a:lnTo>
                    <a:pt x="9287802" y="1701800"/>
                  </a:lnTo>
                  <a:lnTo>
                    <a:pt x="9288920" y="163830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43FA51-8F1D-99E5-E7CE-6CD9DA643091}"/>
                </a:ext>
              </a:extLst>
            </p:cNvPr>
            <p:cNvSpPr/>
            <p:nvPr/>
          </p:nvSpPr>
          <p:spPr>
            <a:xfrm>
              <a:off x="533400" y="2057400"/>
              <a:ext cx="1676400" cy="228600"/>
            </a:xfrm>
            <a:prstGeom prst="rect">
              <a:avLst/>
            </a:prstGeom>
            <a:solidFill>
              <a:srgbClr val="DAE3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277881"/>
            <a:ext cx="8463722" cy="860507"/>
          </a:xfrm>
          <a:prstGeom prst="rect">
            <a:avLst/>
          </a:prstGeom>
        </p:spPr>
        <p:txBody>
          <a:bodyPr vert="horz" wrap="square" lIns="0" tIns="166355" rIns="0" bIns="0" rtlCol="0">
            <a:spAutoFit/>
          </a:bodyPr>
          <a:lstStyle/>
          <a:p>
            <a:pPr marL="14603">
              <a:spcBef>
                <a:spcPts val="105"/>
              </a:spcBef>
            </a:pPr>
            <a:r>
              <a:rPr dirty="0"/>
              <a:t>Example</a:t>
            </a:r>
            <a:r>
              <a:rPr spc="55" dirty="0"/>
              <a:t> </a:t>
            </a:r>
            <a:r>
              <a:rPr dirty="0"/>
              <a:t>solution:</a:t>
            </a:r>
            <a:r>
              <a:rPr spc="55" dirty="0"/>
              <a:t> </a:t>
            </a:r>
            <a:r>
              <a:rPr dirty="0"/>
              <a:t>surgical</a:t>
            </a:r>
            <a:r>
              <a:rPr spc="60" dirty="0"/>
              <a:t> </a:t>
            </a:r>
            <a:r>
              <a:rPr spc="-10" dirty="0"/>
              <a:t>robots</a:t>
            </a:r>
          </a:p>
        </p:txBody>
      </p:sp>
      <p:pic>
        <p:nvPicPr>
          <p:cNvPr id="4" name="object 4" descr="An illustration of a doctor sitting at a surgical robot terminal, a patient on the table with two doctors and the surgical robot above them. There is a nurse looking at medical diagram on the wall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4431" y="1344386"/>
            <a:ext cx="7206613" cy="34895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F99CD15-505C-9B64-F626-370D43257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26999" y="-38100"/>
            <a:ext cx="9855200" cy="5549900"/>
            <a:chOff x="-126999" y="-38100"/>
            <a:chExt cx="9855200" cy="5549900"/>
          </a:xfrm>
        </p:grpSpPr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204ABCE2-BFE1-7610-897D-AB047E5B1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26999" y="-38100"/>
              <a:ext cx="9855200" cy="5549900"/>
            </a:xfrm>
            <a:custGeom>
              <a:avLst/>
              <a:gdLst/>
              <a:ahLst/>
              <a:cxnLst/>
              <a:rect l="l" t="t" r="r" b="b"/>
              <a:pathLst>
                <a:path w="9855200" h="5549900">
                  <a:moveTo>
                    <a:pt x="9855200" y="0"/>
                  </a:moveTo>
                  <a:lnTo>
                    <a:pt x="0" y="0"/>
                  </a:lnTo>
                  <a:lnTo>
                    <a:pt x="0" y="5549900"/>
                  </a:lnTo>
                  <a:lnTo>
                    <a:pt x="9855200" y="5549900"/>
                  </a:lnTo>
                  <a:lnTo>
                    <a:pt x="9855200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AC1888FB-8889-8D1E-60BA-4275CFF2E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4980" y="251202"/>
              <a:ext cx="9289415" cy="5054600"/>
            </a:xfrm>
            <a:custGeom>
              <a:avLst/>
              <a:gdLst/>
              <a:ahLst/>
              <a:cxnLst/>
              <a:rect l="l" t="t" r="r" b="b"/>
              <a:pathLst>
                <a:path w="9289415" h="5054600">
                  <a:moveTo>
                    <a:pt x="1877009" y="1920519"/>
                  </a:moveTo>
                  <a:lnTo>
                    <a:pt x="530809" y="1920519"/>
                  </a:lnTo>
                  <a:lnTo>
                    <a:pt x="530809" y="1933232"/>
                  </a:lnTo>
                  <a:lnTo>
                    <a:pt x="1877009" y="1933232"/>
                  </a:lnTo>
                  <a:lnTo>
                    <a:pt x="1877009" y="1920519"/>
                  </a:lnTo>
                  <a:close/>
                </a:path>
                <a:path w="9289415" h="5054600">
                  <a:moveTo>
                    <a:pt x="9169044" y="4991100"/>
                  </a:moveTo>
                  <a:lnTo>
                    <a:pt x="9168168" y="4978400"/>
                  </a:lnTo>
                  <a:lnTo>
                    <a:pt x="9167482" y="4978400"/>
                  </a:lnTo>
                  <a:lnTo>
                    <a:pt x="9169044" y="4991100"/>
                  </a:lnTo>
                  <a:close/>
                </a:path>
                <a:path w="9289415" h="5054600">
                  <a:moveTo>
                    <a:pt x="9220479" y="1638300"/>
                  </a:moveTo>
                  <a:lnTo>
                    <a:pt x="9220289" y="1600200"/>
                  </a:lnTo>
                  <a:lnTo>
                    <a:pt x="9219603" y="1562100"/>
                  </a:lnTo>
                  <a:lnTo>
                    <a:pt x="9218435" y="1524000"/>
                  </a:lnTo>
                  <a:lnTo>
                    <a:pt x="9216746" y="1485900"/>
                  </a:lnTo>
                  <a:lnTo>
                    <a:pt x="9214561" y="1447800"/>
                  </a:lnTo>
                  <a:lnTo>
                    <a:pt x="9211843" y="1409700"/>
                  </a:lnTo>
                  <a:lnTo>
                    <a:pt x="9208618" y="1358900"/>
                  </a:lnTo>
                  <a:lnTo>
                    <a:pt x="9204858" y="1320800"/>
                  </a:lnTo>
                  <a:lnTo>
                    <a:pt x="9200985" y="1270000"/>
                  </a:lnTo>
                  <a:lnTo>
                    <a:pt x="9197467" y="1219200"/>
                  </a:lnTo>
                  <a:lnTo>
                    <a:pt x="9194343" y="1181100"/>
                  </a:lnTo>
                  <a:lnTo>
                    <a:pt x="9191638" y="1143000"/>
                  </a:lnTo>
                  <a:lnTo>
                    <a:pt x="9189390" y="1104900"/>
                  </a:lnTo>
                  <a:lnTo>
                    <a:pt x="9187637" y="1079500"/>
                  </a:lnTo>
                  <a:lnTo>
                    <a:pt x="9186405" y="1041400"/>
                  </a:lnTo>
                  <a:lnTo>
                    <a:pt x="9185745" y="1016000"/>
                  </a:lnTo>
                  <a:lnTo>
                    <a:pt x="9186253" y="952500"/>
                  </a:lnTo>
                  <a:lnTo>
                    <a:pt x="9187497" y="914400"/>
                  </a:lnTo>
                  <a:lnTo>
                    <a:pt x="9189453" y="876300"/>
                  </a:lnTo>
                  <a:lnTo>
                    <a:pt x="9192133" y="838200"/>
                  </a:lnTo>
                  <a:lnTo>
                    <a:pt x="9195575" y="800100"/>
                  </a:lnTo>
                  <a:lnTo>
                    <a:pt x="9199829" y="762000"/>
                  </a:lnTo>
                  <a:lnTo>
                    <a:pt x="9204896" y="711200"/>
                  </a:lnTo>
                  <a:lnTo>
                    <a:pt x="9209468" y="673100"/>
                  </a:lnTo>
                  <a:lnTo>
                    <a:pt x="9212440" y="622300"/>
                  </a:lnTo>
                  <a:lnTo>
                    <a:pt x="9214028" y="584200"/>
                  </a:lnTo>
                  <a:lnTo>
                    <a:pt x="9214447" y="546100"/>
                  </a:lnTo>
                  <a:lnTo>
                    <a:pt x="9213901" y="495300"/>
                  </a:lnTo>
                  <a:lnTo>
                    <a:pt x="9212593" y="457200"/>
                  </a:lnTo>
                  <a:lnTo>
                    <a:pt x="9208567" y="381000"/>
                  </a:lnTo>
                  <a:lnTo>
                    <a:pt x="9204058" y="304800"/>
                  </a:lnTo>
                  <a:lnTo>
                    <a:pt x="9200782" y="228600"/>
                  </a:lnTo>
                  <a:lnTo>
                    <a:pt x="9200134" y="190500"/>
                  </a:lnTo>
                  <a:lnTo>
                    <a:pt x="9200451" y="152400"/>
                  </a:lnTo>
                  <a:lnTo>
                    <a:pt x="9201455" y="127000"/>
                  </a:lnTo>
                  <a:lnTo>
                    <a:pt x="9201963" y="114300"/>
                  </a:lnTo>
                  <a:lnTo>
                    <a:pt x="9200286" y="101600"/>
                  </a:lnTo>
                  <a:lnTo>
                    <a:pt x="9198623" y="88900"/>
                  </a:lnTo>
                  <a:lnTo>
                    <a:pt x="8083055" y="88900"/>
                  </a:lnTo>
                  <a:lnTo>
                    <a:pt x="8056156" y="76200"/>
                  </a:lnTo>
                  <a:lnTo>
                    <a:pt x="7801038" y="76200"/>
                  </a:lnTo>
                  <a:lnTo>
                    <a:pt x="7769365" y="88900"/>
                  </a:lnTo>
                  <a:lnTo>
                    <a:pt x="7620127" y="88900"/>
                  </a:lnTo>
                  <a:lnTo>
                    <a:pt x="7541222" y="101600"/>
                  </a:lnTo>
                  <a:lnTo>
                    <a:pt x="7382129" y="101600"/>
                  </a:lnTo>
                  <a:lnTo>
                    <a:pt x="7223074" y="88900"/>
                  </a:lnTo>
                  <a:lnTo>
                    <a:pt x="6841909" y="88900"/>
                  </a:lnTo>
                  <a:lnTo>
                    <a:pt x="6795859" y="101600"/>
                  </a:lnTo>
                  <a:lnTo>
                    <a:pt x="6717754" y="101600"/>
                  </a:lnTo>
                  <a:lnTo>
                    <a:pt x="6687452" y="88900"/>
                  </a:lnTo>
                  <a:lnTo>
                    <a:pt x="6549149" y="88900"/>
                  </a:lnTo>
                  <a:lnTo>
                    <a:pt x="6520307" y="76200"/>
                  </a:lnTo>
                  <a:lnTo>
                    <a:pt x="6336868" y="76200"/>
                  </a:lnTo>
                  <a:lnTo>
                    <a:pt x="6310642" y="88900"/>
                  </a:lnTo>
                  <a:lnTo>
                    <a:pt x="5371096" y="88900"/>
                  </a:lnTo>
                  <a:lnTo>
                    <a:pt x="5337480" y="101600"/>
                  </a:lnTo>
                  <a:lnTo>
                    <a:pt x="5146789" y="101600"/>
                  </a:lnTo>
                  <a:lnTo>
                    <a:pt x="5117122" y="88900"/>
                  </a:lnTo>
                  <a:lnTo>
                    <a:pt x="4568571" y="88900"/>
                  </a:lnTo>
                  <a:lnTo>
                    <a:pt x="4530191" y="101600"/>
                  </a:lnTo>
                  <a:lnTo>
                    <a:pt x="4356976" y="101600"/>
                  </a:lnTo>
                  <a:lnTo>
                    <a:pt x="4331690" y="88900"/>
                  </a:lnTo>
                  <a:lnTo>
                    <a:pt x="2136063" y="88900"/>
                  </a:lnTo>
                  <a:lnTo>
                    <a:pt x="2080514" y="101600"/>
                  </a:lnTo>
                  <a:lnTo>
                    <a:pt x="2028761" y="101600"/>
                  </a:lnTo>
                  <a:lnTo>
                    <a:pt x="2004466" y="88900"/>
                  </a:lnTo>
                  <a:lnTo>
                    <a:pt x="1826831" y="88900"/>
                  </a:lnTo>
                  <a:lnTo>
                    <a:pt x="1806448" y="101600"/>
                  </a:lnTo>
                  <a:lnTo>
                    <a:pt x="1578686" y="101600"/>
                  </a:lnTo>
                  <a:lnTo>
                    <a:pt x="1551533" y="88900"/>
                  </a:lnTo>
                  <a:lnTo>
                    <a:pt x="1429499" y="88900"/>
                  </a:lnTo>
                  <a:lnTo>
                    <a:pt x="1368069" y="76200"/>
                  </a:lnTo>
                  <a:lnTo>
                    <a:pt x="945438" y="76200"/>
                  </a:lnTo>
                  <a:lnTo>
                    <a:pt x="905751" y="88900"/>
                  </a:lnTo>
                  <a:lnTo>
                    <a:pt x="77685" y="88900"/>
                  </a:lnTo>
                  <a:lnTo>
                    <a:pt x="78828" y="127000"/>
                  </a:lnTo>
                  <a:lnTo>
                    <a:pt x="80492" y="177800"/>
                  </a:lnTo>
                  <a:lnTo>
                    <a:pt x="82080" y="228600"/>
                  </a:lnTo>
                  <a:lnTo>
                    <a:pt x="83527" y="279400"/>
                  </a:lnTo>
                  <a:lnTo>
                    <a:pt x="85890" y="393700"/>
                  </a:lnTo>
                  <a:lnTo>
                    <a:pt x="87274" y="508000"/>
                  </a:lnTo>
                  <a:lnTo>
                    <a:pt x="87401" y="622300"/>
                  </a:lnTo>
                  <a:lnTo>
                    <a:pt x="85940" y="736600"/>
                  </a:lnTo>
                  <a:lnTo>
                    <a:pt x="82613" y="850900"/>
                  </a:lnTo>
                  <a:lnTo>
                    <a:pt x="77101" y="965200"/>
                  </a:lnTo>
                  <a:lnTo>
                    <a:pt x="74180" y="1028700"/>
                  </a:lnTo>
                  <a:lnTo>
                    <a:pt x="72047" y="1079500"/>
                  </a:lnTo>
                  <a:lnTo>
                    <a:pt x="70624" y="1130300"/>
                  </a:lnTo>
                  <a:lnTo>
                    <a:pt x="69811" y="1181100"/>
                  </a:lnTo>
                  <a:lnTo>
                    <a:pt x="69532" y="1219200"/>
                  </a:lnTo>
                  <a:lnTo>
                    <a:pt x="69684" y="1270000"/>
                  </a:lnTo>
                  <a:lnTo>
                    <a:pt x="70218" y="1308100"/>
                  </a:lnTo>
                  <a:lnTo>
                    <a:pt x="71005" y="1346200"/>
                  </a:lnTo>
                  <a:lnTo>
                    <a:pt x="71996" y="1384300"/>
                  </a:lnTo>
                  <a:lnTo>
                    <a:pt x="73088" y="1422400"/>
                  </a:lnTo>
                  <a:lnTo>
                    <a:pt x="74206" y="1447800"/>
                  </a:lnTo>
                  <a:lnTo>
                    <a:pt x="75260" y="1485900"/>
                  </a:lnTo>
                  <a:lnTo>
                    <a:pt x="76835" y="1549400"/>
                  </a:lnTo>
                  <a:lnTo>
                    <a:pt x="77127" y="1612900"/>
                  </a:lnTo>
                  <a:lnTo>
                    <a:pt x="76314" y="1676400"/>
                  </a:lnTo>
                  <a:lnTo>
                    <a:pt x="74104" y="1790700"/>
                  </a:lnTo>
                  <a:lnTo>
                    <a:pt x="73228" y="1854200"/>
                  </a:lnTo>
                  <a:lnTo>
                    <a:pt x="72961" y="1892300"/>
                  </a:lnTo>
                  <a:lnTo>
                    <a:pt x="72885" y="1943100"/>
                  </a:lnTo>
                  <a:lnTo>
                    <a:pt x="72999" y="1968500"/>
                  </a:lnTo>
                  <a:lnTo>
                    <a:pt x="73710" y="2032000"/>
                  </a:lnTo>
                  <a:lnTo>
                    <a:pt x="74523" y="2070100"/>
                  </a:lnTo>
                  <a:lnTo>
                    <a:pt x="75641" y="2120900"/>
                  </a:lnTo>
                  <a:lnTo>
                    <a:pt x="77114" y="2159000"/>
                  </a:lnTo>
                  <a:lnTo>
                    <a:pt x="78676" y="2209800"/>
                  </a:lnTo>
                  <a:lnTo>
                    <a:pt x="80060" y="2247900"/>
                  </a:lnTo>
                  <a:lnTo>
                    <a:pt x="81267" y="2298700"/>
                  </a:lnTo>
                  <a:lnTo>
                    <a:pt x="82283" y="2336800"/>
                  </a:lnTo>
                  <a:lnTo>
                    <a:pt x="83108" y="2374900"/>
                  </a:lnTo>
                  <a:lnTo>
                    <a:pt x="83718" y="2413000"/>
                  </a:lnTo>
                  <a:lnTo>
                    <a:pt x="84201" y="2463800"/>
                  </a:lnTo>
                  <a:lnTo>
                    <a:pt x="84264" y="2489200"/>
                  </a:lnTo>
                  <a:lnTo>
                    <a:pt x="83997" y="2552700"/>
                  </a:lnTo>
                  <a:lnTo>
                    <a:pt x="82727" y="2616200"/>
                  </a:lnTo>
                  <a:lnTo>
                    <a:pt x="80441" y="2692400"/>
                  </a:lnTo>
                  <a:lnTo>
                    <a:pt x="77101" y="2755900"/>
                  </a:lnTo>
                  <a:lnTo>
                    <a:pt x="75603" y="2794000"/>
                  </a:lnTo>
                  <a:lnTo>
                    <a:pt x="74879" y="2819400"/>
                  </a:lnTo>
                  <a:lnTo>
                    <a:pt x="74803" y="2857500"/>
                  </a:lnTo>
                  <a:lnTo>
                    <a:pt x="75260" y="2882900"/>
                  </a:lnTo>
                  <a:lnTo>
                    <a:pt x="77266" y="2946400"/>
                  </a:lnTo>
                  <a:lnTo>
                    <a:pt x="79933" y="2997200"/>
                  </a:lnTo>
                  <a:lnTo>
                    <a:pt x="82257" y="3048000"/>
                  </a:lnTo>
                  <a:lnTo>
                    <a:pt x="82969" y="3086100"/>
                  </a:lnTo>
                  <a:lnTo>
                    <a:pt x="83223" y="3111500"/>
                  </a:lnTo>
                  <a:lnTo>
                    <a:pt x="82880" y="3149600"/>
                  </a:lnTo>
                  <a:lnTo>
                    <a:pt x="81826" y="3175000"/>
                  </a:lnTo>
                  <a:lnTo>
                    <a:pt x="79933" y="3213100"/>
                  </a:lnTo>
                  <a:lnTo>
                    <a:pt x="77076" y="3251200"/>
                  </a:lnTo>
                  <a:lnTo>
                    <a:pt x="74396" y="3289300"/>
                  </a:lnTo>
                  <a:lnTo>
                    <a:pt x="72910" y="3327400"/>
                  </a:lnTo>
                  <a:lnTo>
                    <a:pt x="72796" y="3403600"/>
                  </a:lnTo>
                  <a:lnTo>
                    <a:pt x="75285" y="3479800"/>
                  </a:lnTo>
                  <a:lnTo>
                    <a:pt x="78994" y="3543300"/>
                  </a:lnTo>
                  <a:lnTo>
                    <a:pt x="82486" y="3606800"/>
                  </a:lnTo>
                  <a:lnTo>
                    <a:pt x="84302" y="3670300"/>
                  </a:lnTo>
                  <a:lnTo>
                    <a:pt x="82969" y="3733800"/>
                  </a:lnTo>
                  <a:lnTo>
                    <a:pt x="80645" y="3771900"/>
                  </a:lnTo>
                  <a:lnTo>
                    <a:pt x="77000" y="3810000"/>
                  </a:lnTo>
                  <a:lnTo>
                    <a:pt x="73317" y="3835400"/>
                  </a:lnTo>
                  <a:lnTo>
                    <a:pt x="70789" y="3860800"/>
                  </a:lnTo>
                  <a:lnTo>
                    <a:pt x="68453" y="3924300"/>
                  </a:lnTo>
                  <a:lnTo>
                    <a:pt x="68948" y="3975100"/>
                  </a:lnTo>
                  <a:lnTo>
                    <a:pt x="69938" y="4000500"/>
                  </a:lnTo>
                  <a:lnTo>
                    <a:pt x="71234" y="4038600"/>
                  </a:lnTo>
                  <a:lnTo>
                    <a:pt x="72732" y="4064000"/>
                  </a:lnTo>
                  <a:lnTo>
                    <a:pt x="74269" y="4102100"/>
                  </a:lnTo>
                  <a:lnTo>
                    <a:pt x="75742" y="4127500"/>
                  </a:lnTo>
                  <a:lnTo>
                    <a:pt x="76987" y="4165600"/>
                  </a:lnTo>
                  <a:lnTo>
                    <a:pt x="77876" y="4203700"/>
                  </a:lnTo>
                  <a:lnTo>
                    <a:pt x="78193" y="4241800"/>
                  </a:lnTo>
                  <a:lnTo>
                    <a:pt x="78181" y="4279900"/>
                  </a:lnTo>
                  <a:lnTo>
                    <a:pt x="78079" y="4305300"/>
                  </a:lnTo>
                  <a:lnTo>
                    <a:pt x="77114" y="4343400"/>
                  </a:lnTo>
                  <a:lnTo>
                    <a:pt x="75933" y="4394200"/>
                  </a:lnTo>
                  <a:lnTo>
                    <a:pt x="75120" y="4445000"/>
                  </a:lnTo>
                  <a:lnTo>
                    <a:pt x="74637" y="4483100"/>
                  </a:lnTo>
                  <a:lnTo>
                    <a:pt x="74422" y="4533900"/>
                  </a:lnTo>
                  <a:lnTo>
                    <a:pt x="74434" y="4572000"/>
                  </a:lnTo>
                  <a:lnTo>
                    <a:pt x="74637" y="4610100"/>
                  </a:lnTo>
                  <a:lnTo>
                    <a:pt x="75438" y="4673600"/>
                  </a:lnTo>
                  <a:lnTo>
                    <a:pt x="76441" y="4749800"/>
                  </a:lnTo>
                  <a:lnTo>
                    <a:pt x="76911" y="4787900"/>
                  </a:lnTo>
                  <a:lnTo>
                    <a:pt x="77292" y="4826000"/>
                  </a:lnTo>
                  <a:lnTo>
                    <a:pt x="77558" y="4864100"/>
                  </a:lnTo>
                  <a:lnTo>
                    <a:pt x="77609" y="4914900"/>
                  </a:lnTo>
                  <a:lnTo>
                    <a:pt x="77508" y="4953000"/>
                  </a:lnTo>
                  <a:lnTo>
                    <a:pt x="77279" y="4978400"/>
                  </a:lnTo>
                  <a:lnTo>
                    <a:pt x="98425" y="4978400"/>
                  </a:lnTo>
                  <a:lnTo>
                    <a:pt x="168935" y="4965700"/>
                  </a:lnTo>
                  <a:lnTo>
                    <a:pt x="557110" y="4965700"/>
                  </a:lnTo>
                  <a:lnTo>
                    <a:pt x="581177" y="4978400"/>
                  </a:lnTo>
                  <a:lnTo>
                    <a:pt x="687501" y="4978400"/>
                  </a:lnTo>
                  <a:lnTo>
                    <a:pt x="743102" y="4991100"/>
                  </a:lnTo>
                  <a:lnTo>
                    <a:pt x="1265326" y="4991100"/>
                  </a:lnTo>
                  <a:lnTo>
                    <a:pt x="1281722" y="4978400"/>
                  </a:lnTo>
                  <a:lnTo>
                    <a:pt x="2812199" y="4978400"/>
                  </a:lnTo>
                  <a:lnTo>
                    <a:pt x="2857754" y="4965700"/>
                  </a:lnTo>
                  <a:lnTo>
                    <a:pt x="2954134" y="4965700"/>
                  </a:lnTo>
                  <a:lnTo>
                    <a:pt x="3003537" y="4978400"/>
                  </a:lnTo>
                  <a:lnTo>
                    <a:pt x="3153562" y="4978400"/>
                  </a:lnTo>
                  <a:lnTo>
                    <a:pt x="3169983" y="4991100"/>
                  </a:lnTo>
                  <a:lnTo>
                    <a:pt x="3200616" y="4991100"/>
                  </a:lnTo>
                  <a:lnTo>
                    <a:pt x="3228949" y="4978400"/>
                  </a:lnTo>
                  <a:lnTo>
                    <a:pt x="3429939" y="4978400"/>
                  </a:lnTo>
                  <a:lnTo>
                    <a:pt x="3449028" y="4991100"/>
                  </a:lnTo>
                  <a:lnTo>
                    <a:pt x="3599205" y="4991100"/>
                  </a:lnTo>
                  <a:lnTo>
                    <a:pt x="3632327" y="4978400"/>
                  </a:lnTo>
                  <a:lnTo>
                    <a:pt x="3668623" y="4978400"/>
                  </a:lnTo>
                  <a:lnTo>
                    <a:pt x="3707688" y="4965700"/>
                  </a:lnTo>
                  <a:lnTo>
                    <a:pt x="4239526" y="4965700"/>
                  </a:lnTo>
                  <a:lnTo>
                    <a:pt x="4272572" y="4978400"/>
                  </a:lnTo>
                  <a:lnTo>
                    <a:pt x="5029606" y="4978400"/>
                  </a:lnTo>
                  <a:lnTo>
                    <a:pt x="5051679" y="4965700"/>
                  </a:lnTo>
                  <a:lnTo>
                    <a:pt x="5231689" y="4965700"/>
                  </a:lnTo>
                  <a:lnTo>
                    <a:pt x="5255234" y="4978400"/>
                  </a:lnTo>
                  <a:lnTo>
                    <a:pt x="5323319" y="4978400"/>
                  </a:lnTo>
                  <a:lnTo>
                    <a:pt x="5340058" y="4991100"/>
                  </a:lnTo>
                  <a:lnTo>
                    <a:pt x="5692216" y="4991100"/>
                  </a:lnTo>
                  <a:lnTo>
                    <a:pt x="5736450" y="4978400"/>
                  </a:lnTo>
                  <a:lnTo>
                    <a:pt x="5991149" y="4978400"/>
                  </a:lnTo>
                  <a:lnTo>
                    <a:pt x="6022772" y="4965700"/>
                  </a:lnTo>
                  <a:lnTo>
                    <a:pt x="6067476" y="4965700"/>
                  </a:lnTo>
                  <a:lnTo>
                    <a:pt x="6087757" y="4978400"/>
                  </a:lnTo>
                  <a:lnTo>
                    <a:pt x="6903009" y="4978400"/>
                  </a:lnTo>
                  <a:lnTo>
                    <a:pt x="6915823" y="4965700"/>
                  </a:lnTo>
                  <a:lnTo>
                    <a:pt x="7091616" y="4965700"/>
                  </a:lnTo>
                  <a:lnTo>
                    <a:pt x="7112571" y="4978400"/>
                  </a:lnTo>
                  <a:lnTo>
                    <a:pt x="7208812" y="4978400"/>
                  </a:lnTo>
                  <a:lnTo>
                    <a:pt x="7256386" y="4991100"/>
                  </a:lnTo>
                  <a:lnTo>
                    <a:pt x="7472464" y="4991100"/>
                  </a:lnTo>
                  <a:lnTo>
                    <a:pt x="7511758" y="4978400"/>
                  </a:lnTo>
                  <a:lnTo>
                    <a:pt x="7926933" y="4978400"/>
                  </a:lnTo>
                  <a:lnTo>
                    <a:pt x="7941386" y="4965700"/>
                  </a:lnTo>
                  <a:lnTo>
                    <a:pt x="8060715" y="4965700"/>
                  </a:lnTo>
                  <a:lnTo>
                    <a:pt x="8079333" y="4978400"/>
                  </a:lnTo>
                  <a:lnTo>
                    <a:pt x="8272869" y="4978400"/>
                  </a:lnTo>
                  <a:lnTo>
                    <a:pt x="8308010" y="4991100"/>
                  </a:lnTo>
                  <a:lnTo>
                    <a:pt x="8340458" y="4991100"/>
                  </a:lnTo>
                  <a:lnTo>
                    <a:pt x="8370773" y="4978400"/>
                  </a:lnTo>
                  <a:lnTo>
                    <a:pt x="9167482" y="4978400"/>
                  </a:lnTo>
                  <a:lnTo>
                    <a:pt x="9165920" y="4965700"/>
                  </a:lnTo>
                  <a:lnTo>
                    <a:pt x="9164358" y="4953000"/>
                  </a:lnTo>
                  <a:lnTo>
                    <a:pt x="9162796" y="4940300"/>
                  </a:lnTo>
                  <a:lnTo>
                    <a:pt x="8480831" y="4940300"/>
                  </a:lnTo>
                  <a:lnTo>
                    <a:pt x="8425739" y="4953000"/>
                  </a:lnTo>
                  <a:lnTo>
                    <a:pt x="8236051" y="4953000"/>
                  </a:lnTo>
                  <a:lnTo>
                    <a:pt x="8194256" y="4940300"/>
                  </a:lnTo>
                  <a:lnTo>
                    <a:pt x="7585189" y="4940300"/>
                  </a:lnTo>
                  <a:lnTo>
                    <a:pt x="7548004" y="4953000"/>
                  </a:lnTo>
                  <a:lnTo>
                    <a:pt x="7211606" y="4953000"/>
                  </a:lnTo>
                  <a:lnTo>
                    <a:pt x="7162927" y="4940300"/>
                  </a:lnTo>
                  <a:lnTo>
                    <a:pt x="7074751" y="4940300"/>
                  </a:lnTo>
                  <a:lnTo>
                    <a:pt x="7056488" y="4927600"/>
                  </a:lnTo>
                  <a:lnTo>
                    <a:pt x="6942226" y="4927600"/>
                  </a:lnTo>
                  <a:lnTo>
                    <a:pt x="6925488" y="4940300"/>
                  </a:lnTo>
                  <a:lnTo>
                    <a:pt x="6416129" y="4940300"/>
                  </a:lnTo>
                  <a:lnTo>
                    <a:pt x="6329794" y="4953000"/>
                  </a:lnTo>
                  <a:lnTo>
                    <a:pt x="6288354" y="4953000"/>
                  </a:lnTo>
                  <a:lnTo>
                    <a:pt x="6248438" y="4940300"/>
                  </a:lnTo>
                  <a:lnTo>
                    <a:pt x="5815622" y="4940300"/>
                  </a:lnTo>
                  <a:lnTo>
                    <a:pt x="5776823" y="4953000"/>
                  </a:lnTo>
                  <a:lnTo>
                    <a:pt x="5312486" y="4953000"/>
                  </a:lnTo>
                  <a:lnTo>
                    <a:pt x="5286908" y="4940300"/>
                  </a:lnTo>
                  <a:lnTo>
                    <a:pt x="5236375" y="4940300"/>
                  </a:lnTo>
                  <a:lnTo>
                    <a:pt x="5212842" y="4927600"/>
                  </a:lnTo>
                  <a:lnTo>
                    <a:pt x="5109083" y="4927600"/>
                  </a:lnTo>
                  <a:lnTo>
                    <a:pt x="5069459" y="4940300"/>
                  </a:lnTo>
                  <a:lnTo>
                    <a:pt x="4550956" y="4940300"/>
                  </a:lnTo>
                  <a:lnTo>
                    <a:pt x="4508119" y="4953000"/>
                  </a:lnTo>
                  <a:lnTo>
                    <a:pt x="4361040" y="4953000"/>
                  </a:lnTo>
                  <a:lnTo>
                    <a:pt x="4305846" y="4940300"/>
                  </a:lnTo>
                  <a:lnTo>
                    <a:pt x="4206697" y="4940300"/>
                  </a:lnTo>
                  <a:lnTo>
                    <a:pt x="4169168" y="4927600"/>
                  </a:lnTo>
                  <a:lnTo>
                    <a:pt x="3745484" y="4927600"/>
                  </a:lnTo>
                  <a:lnTo>
                    <a:pt x="3703650" y="4940300"/>
                  </a:lnTo>
                  <a:lnTo>
                    <a:pt x="3664102" y="4940300"/>
                  </a:lnTo>
                  <a:lnTo>
                    <a:pt x="3628326" y="4953000"/>
                  </a:lnTo>
                  <a:lnTo>
                    <a:pt x="3415588" y="4953000"/>
                  </a:lnTo>
                  <a:lnTo>
                    <a:pt x="3380778" y="4940300"/>
                  </a:lnTo>
                  <a:lnTo>
                    <a:pt x="3280702" y="4940300"/>
                  </a:lnTo>
                  <a:lnTo>
                    <a:pt x="3253778" y="4953000"/>
                  </a:lnTo>
                  <a:lnTo>
                    <a:pt x="3100032" y="4953000"/>
                  </a:lnTo>
                  <a:lnTo>
                    <a:pt x="3078899" y="4940300"/>
                  </a:lnTo>
                  <a:lnTo>
                    <a:pt x="1330363" y="4940300"/>
                  </a:lnTo>
                  <a:lnTo>
                    <a:pt x="1307807" y="4953000"/>
                  </a:lnTo>
                  <a:lnTo>
                    <a:pt x="690143" y="4953000"/>
                  </a:lnTo>
                  <a:lnTo>
                    <a:pt x="635952" y="4940300"/>
                  </a:lnTo>
                  <a:lnTo>
                    <a:pt x="536752" y="4940300"/>
                  </a:lnTo>
                  <a:lnTo>
                    <a:pt x="493572" y="4927600"/>
                  </a:lnTo>
                  <a:lnTo>
                    <a:pt x="198412" y="4927600"/>
                  </a:lnTo>
                  <a:lnTo>
                    <a:pt x="166395" y="4940300"/>
                  </a:lnTo>
                  <a:lnTo>
                    <a:pt x="111760" y="4940300"/>
                  </a:lnTo>
                  <a:lnTo>
                    <a:pt x="111683" y="4851400"/>
                  </a:lnTo>
                  <a:lnTo>
                    <a:pt x="111125" y="4787900"/>
                  </a:lnTo>
                  <a:lnTo>
                    <a:pt x="110655" y="4749800"/>
                  </a:lnTo>
                  <a:lnTo>
                    <a:pt x="109651" y="4673600"/>
                  </a:lnTo>
                  <a:lnTo>
                    <a:pt x="108864" y="4610100"/>
                  </a:lnTo>
                  <a:lnTo>
                    <a:pt x="108661" y="4572000"/>
                  </a:lnTo>
                  <a:lnTo>
                    <a:pt x="108635" y="4533900"/>
                  </a:lnTo>
                  <a:lnTo>
                    <a:pt x="108851" y="4483100"/>
                  </a:lnTo>
                  <a:lnTo>
                    <a:pt x="109334" y="4445000"/>
                  </a:lnTo>
                  <a:lnTo>
                    <a:pt x="110147" y="4394200"/>
                  </a:lnTo>
                  <a:lnTo>
                    <a:pt x="111328" y="4356100"/>
                  </a:lnTo>
                  <a:lnTo>
                    <a:pt x="112293" y="4305300"/>
                  </a:lnTo>
                  <a:lnTo>
                    <a:pt x="112407" y="4279900"/>
                  </a:lnTo>
                  <a:lnTo>
                    <a:pt x="112407" y="4241800"/>
                  </a:lnTo>
                  <a:lnTo>
                    <a:pt x="112102" y="4203700"/>
                  </a:lnTo>
                  <a:lnTo>
                    <a:pt x="111188" y="4165600"/>
                  </a:lnTo>
                  <a:lnTo>
                    <a:pt x="109931" y="4127500"/>
                  </a:lnTo>
                  <a:lnTo>
                    <a:pt x="108458" y="4102100"/>
                  </a:lnTo>
                  <a:lnTo>
                    <a:pt x="106908" y="4064000"/>
                  </a:lnTo>
                  <a:lnTo>
                    <a:pt x="105422" y="4038600"/>
                  </a:lnTo>
                  <a:lnTo>
                    <a:pt x="104127" y="4000500"/>
                  </a:lnTo>
                  <a:lnTo>
                    <a:pt x="103162" y="3975100"/>
                  </a:lnTo>
                  <a:lnTo>
                    <a:pt x="102679" y="3924300"/>
                  </a:lnTo>
                  <a:lnTo>
                    <a:pt x="104940" y="3860800"/>
                  </a:lnTo>
                  <a:lnTo>
                    <a:pt x="107365" y="3835400"/>
                  </a:lnTo>
                  <a:lnTo>
                    <a:pt x="110985" y="3810000"/>
                  </a:lnTo>
                  <a:lnTo>
                    <a:pt x="114719" y="3771900"/>
                  </a:lnTo>
                  <a:lnTo>
                    <a:pt x="117170" y="3746500"/>
                  </a:lnTo>
                  <a:lnTo>
                    <a:pt x="118541" y="3670300"/>
                  </a:lnTo>
                  <a:lnTo>
                    <a:pt x="116687" y="3606800"/>
                  </a:lnTo>
                  <a:lnTo>
                    <a:pt x="113169" y="3543300"/>
                  </a:lnTo>
                  <a:lnTo>
                    <a:pt x="109474" y="3479800"/>
                  </a:lnTo>
                  <a:lnTo>
                    <a:pt x="107010" y="3403600"/>
                  </a:lnTo>
                  <a:lnTo>
                    <a:pt x="107137" y="3327400"/>
                  </a:lnTo>
                  <a:lnTo>
                    <a:pt x="108572" y="3302000"/>
                  </a:lnTo>
                  <a:lnTo>
                    <a:pt x="111213" y="3263900"/>
                  </a:lnTo>
                  <a:lnTo>
                    <a:pt x="114084" y="3225800"/>
                  </a:lnTo>
                  <a:lnTo>
                    <a:pt x="116014" y="3187700"/>
                  </a:lnTo>
                  <a:lnTo>
                    <a:pt x="117094" y="3149600"/>
                  </a:lnTo>
                  <a:lnTo>
                    <a:pt x="117449" y="3111500"/>
                  </a:lnTo>
                  <a:lnTo>
                    <a:pt x="117182" y="3086100"/>
                  </a:lnTo>
                  <a:lnTo>
                    <a:pt x="116459" y="3048000"/>
                  </a:lnTo>
                  <a:lnTo>
                    <a:pt x="114122" y="2997200"/>
                  </a:lnTo>
                  <a:lnTo>
                    <a:pt x="111455" y="2933700"/>
                  </a:lnTo>
                  <a:lnTo>
                    <a:pt x="109461" y="2882900"/>
                  </a:lnTo>
                  <a:lnTo>
                    <a:pt x="109016" y="2857500"/>
                  </a:lnTo>
                  <a:lnTo>
                    <a:pt x="109093" y="2819400"/>
                  </a:lnTo>
                  <a:lnTo>
                    <a:pt x="109804" y="2794000"/>
                  </a:lnTo>
                  <a:lnTo>
                    <a:pt x="111290" y="2755900"/>
                  </a:lnTo>
                  <a:lnTo>
                    <a:pt x="114642" y="2692400"/>
                  </a:lnTo>
                  <a:lnTo>
                    <a:pt x="116941" y="2616200"/>
                  </a:lnTo>
                  <a:lnTo>
                    <a:pt x="118224" y="2552700"/>
                  </a:lnTo>
                  <a:lnTo>
                    <a:pt x="118478" y="2489200"/>
                  </a:lnTo>
                  <a:lnTo>
                    <a:pt x="118414" y="2463800"/>
                  </a:lnTo>
                  <a:lnTo>
                    <a:pt x="117944" y="2413000"/>
                  </a:lnTo>
                  <a:lnTo>
                    <a:pt x="117322" y="2374900"/>
                  </a:lnTo>
                  <a:lnTo>
                    <a:pt x="116497" y="2336800"/>
                  </a:lnTo>
                  <a:lnTo>
                    <a:pt x="115481" y="2286000"/>
                  </a:lnTo>
                  <a:lnTo>
                    <a:pt x="114274" y="2247900"/>
                  </a:lnTo>
                  <a:lnTo>
                    <a:pt x="112877" y="2209800"/>
                  </a:lnTo>
                  <a:lnTo>
                    <a:pt x="111315" y="2159000"/>
                  </a:lnTo>
                  <a:lnTo>
                    <a:pt x="109855" y="2120900"/>
                  </a:lnTo>
                  <a:lnTo>
                    <a:pt x="108737" y="2070100"/>
                  </a:lnTo>
                  <a:lnTo>
                    <a:pt x="107924" y="2032000"/>
                  </a:lnTo>
                  <a:lnTo>
                    <a:pt x="107403" y="1993900"/>
                  </a:lnTo>
                  <a:lnTo>
                    <a:pt x="107099" y="1943100"/>
                  </a:lnTo>
                  <a:lnTo>
                    <a:pt x="107175" y="1892300"/>
                  </a:lnTo>
                  <a:lnTo>
                    <a:pt x="107454" y="1854200"/>
                  </a:lnTo>
                  <a:lnTo>
                    <a:pt x="108331" y="1790700"/>
                  </a:lnTo>
                  <a:lnTo>
                    <a:pt x="110528" y="1676400"/>
                  </a:lnTo>
                  <a:lnTo>
                    <a:pt x="111340" y="1612900"/>
                  </a:lnTo>
                  <a:lnTo>
                    <a:pt x="111048" y="1549400"/>
                  </a:lnTo>
                  <a:lnTo>
                    <a:pt x="109474" y="1485900"/>
                  </a:lnTo>
                  <a:lnTo>
                    <a:pt x="108419" y="1447800"/>
                  </a:lnTo>
                  <a:lnTo>
                    <a:pt x="107289" y="1422400"/>
                  </a:lnTo>
                  <a:lnTo>
                    <a:pt x="106210" y="1384300"/>
                  </a:lnTo>
                  <a:lnTo>
                    <a:pt x="105219" y="1346200"/>
                  </a:lnTo>
                  <a:lnTo>
                    <a:pt x="104432" y="1308100"/>
                  </a:lnTo>
                  <a:lnTo>
                    <a:pt x="103911" y="1270000"/>
                  </a:lnTo>
                  <a:lnTo>
                    <a:pt x="103746" y="1219200"/>
                  </a:lnTo>
                  <a:lnTo>
                    <a:pt x="104025" y="1181100"/>
                  </a:lnTo>
                  <a:lnTo>
                    <a:pt x="104838" y="1130300"/>
                  </a:lnTo>
                  <a:lnTo>
                    <a:pt x="106248" y="1079500"/>
                  </a:lnTo>
                  <a:lnTo>
                    <a:pt x="108356" y="1028700"/>
                  </a:lnTo>
                  <a:lnTo>
                    <a:pt x="111277" y="977900"/>
                  </a:lnTo>
                  <a:lnTo>
                    <a:pt x="116801" y="850900"/>
                  </a:lnTo>
                  <a:lnTo>
                    <a:pt x="120154" y="736600"/>
                  </a:lnTo>
                  <a:lnTo>
                    <a:pt x="121615" y="622300"/>
                  </a:lnTo>
                  <a:lnTo>
                    <a:pt x="121500" y="508000"/>
                  </a:lnTo>
                  <a:lnTo>
                    <a:pt x="120103" y="393700"/>
                  </a:lnTo>
                  <a:lnTo>
                    <a:pt x="117729" y="279400"/>
                  </a:lnTo>
                  <a:lnTo>
                    <a:pt x="116281" y="228600"/>
                  </a:lnTo>
                  <a:lnTo>
                    <a:pt x="114706" y="177800"/>
                  </a:lnTo>
                  <a:lnTo>
                    <a:pt x="113030" y="127000"/>
                  </a:lnTo>
                  <a:lnTo>
                    <a:pt x="99250" y="127000"/>
                  </a:lnTo>
                  <a:lnTo>
                    <a:pt x="132283" y="114300"/>
                  </a:lnTo>
                  <a:lnTo>
                    <a:pt x="380199" y="114300"/>
                  </a:lnTo>
                  <a:lnTo>
                    <a:pt x="469785" y="127000"/>
                  </a:lnTo>
                  <a:lnTo>
                    <a:pt x="840270" y="127000"/>
                  </a:lnTo>
                  <a:lnTo>
                    <a:pt x="907643" y="114300"/>
                  </a:lnTo>
                  <a:lnTo>
                    <a:pt x="1426832" y="114300"/>
                  </a:lnTo>
                  <a:lnTo>
                    <a:pt x="1488821" y="127000"/>
                  </a:lnTo>
                  <a:lnTo>
                    <a:pt x="1602105" y="127000"/>
                  </a:lnTo>
                  <a:lnTo>
                    <a:pt x="1626374" y="139700"/>
                  </a:lnTo>
                  <a:lnTo>
                    <a:pt x="1758480" y="139700"/>
                  </a:lnTo>
                  <a:lnTo>
                    <a:pt x="1785924" y="127000"/>
                  </a:lnTo>
                  <a:lnTo>
                    <a:pt x="2645346" y="127000"/>
                  </a:lnTo>
                  <a:lnTo>
                    <a:pt x="2744228" y="114300"/>
                  </a:lnTo>
                  <a:lnTo>
                    <a:pt x="3028645" y="114300"/>
                  </a:lnTo>
                  <a:lnTo>
                    <a:pt x="3069183" y="127000"/>
                  </a:lnTo>
                  <a:lnTo>
                    <a:pt x="3615626" y="127000"/>
                  </a:lnTo>
                  <a:lnTo>
                    <a:pt x="3697071" y="114300"/>
                  </a:lnTo>
                  <a:lnTo>
                    <a:pt x="4061879" y="114300"/>
                  </a:lnTo>
                  <a:lnTo>
                    <a:pt x="4122813" y="127000"/>
                  </a:lnTo>
                  <a:lnTo>
                    <a:pt x="5452465" y="127000"/>
                  </a:lnTo>
                  <a:lnTo>
                    <a:pt x="5540616" y="114300"/>
                  </a:lnTo>
                  <a:lnTo>
                    <a:pt x="5720334" y="114300"/>
                  </a:lnTo>
                  <a:lnTo>
                    <a:pt x="5811571" y="127000"/>
                  </a:lnTo>
                  <a:lnTo>
                    <a:pt x="6214796" y="127000"/>
                  </a:lnTo>
                  <a:lnTo>
                    <a:pt x="6251079" y="114300"/>
                  </a:lnTo>
                  <a:lnTo>
                    <a:pt x="6546786" y="114300"/>
                  </a:lnTo>
                  <a:lnTo>
                    <a:pt x="6578740" y="127000"/>
                  </a:lnTo>
                  <a:lnTo>
                    <a:pt x="7700861" y="127000"/>
                  </a:lnTo>
                  <a:lnTo>
                    <a:pt x="7738186" y="114300"/>
                  </a:lnTo>
                  <a:lnTo>
                    <a:pt x="8107896" y="114300"/>
                  </a:lnTo>
                  <a:lnTo>
                    <a:pt x="8138693" y="127000"/>
                  </a:lnTo>
                  <a:lnTo>
                    <a:pt x="8747239" y="127000"/>
                  </a:lnTo>
                  <a:lnTo>
                    <a:pt x="8829015" y="114300"/>
                  </a:lnTo>
                  <a:lnTo>
                    <a:pt x="9167787" y="114300"/>
                  </a:lnTo>
                  <a:lnTo>
                    <a:pt x="9172588" y="114300"/>
                  </a:lnTo>
                  <a:lnTo>
                    <a:pt x="9196248" y="127000"/>
                  </a:lnTo>
                  <a:lnTo>
                    <a:pt x="9167787" y="114300"/>
                  </a:lnTo>
                  <a:lnTo>
                    <a:pt x="9166238" y="152400"/>
                  </a:lnTo>
                  <a:lnTo>
                    <a:pt x="9165907" y="190500"/>
                  </a:lnTo>
                  <a:lnTo>
                    <a:pt x="9166568" y="228600"/>
                  </a:lnTo>
                  <a:lnTo>
                    <a:pt x="9169883" y="304800"/>
                  </a:lnTo>
                  <a:lnTo>
                    <a:pt x="9174404" y="381000"/>
                  </a:lnTo>
                  <a:lnTo>
                    <a:pt x="9178404" y="457200"/>
                  </a:lnTo>
                  <a:lnTo>
                    <a:pt x="9179687" y="495300"/>
                  </a:lnTo>
                  <a:lnTo>
                    <a:pt x="9180220" y="546100"/>
                  </a:lnTo>
                  <a:lnTo>
                    <a:pt x="9179814" y="584200"/>
                  </a:lnTo>
                  <a:lnTo>
                    <a:pt x="9178265" y="622300"/>
                  </a:lnTo>
                  <a:lnTo>
                    <a:pt x="9175369" y="660400"/>
                  </a:lnTo>
                  <a:lnTo>
                    <a:pt x="9170860" y="711200"/>
                  </a:lnTo>
                  <a:lnTo>
                    <a:pt x="9165793" y="762000"/>
                  </a:lnTo>
                  <a:lnTo>
                    <a:pt x="9161513" y="800100"/>
                  </a:lnTo>
                  <a:lnTo>
                    <a:pt x="9158021" y="838200"/>
                  </a:lnTo>
                  <a:lnTo>
                    <a:pt x="9155303" y="876300"/>
                  </a:lnTo>
                  <a:lnTo>
                    <a:pt x="9153322" y="914400"/>
                  </a:lnTo>
                  <a:lnTo>
                    <a:pt x="9152039" y="952500"/>
                  </a:lnTo>
                  <a:lnTo>
                    <a:pt x="9151518" y="1016000"/>
                  </a:lnTo>
                  <a:lnTo>
                    <a:pt x="9152204" y="1041400"/>
                  </a:lnTo>
                  <a:lnTo>
                    <a:pt x="9153449" y="1079500"/>
                  </a:lnTo>
                  <a:lnTo>
                    <a:pt x="9155227" y="1117600"/>
                  </a:lnTo>
                  <a:lnTo>
                    <a:pt x="9157500" y="1143000"/>
                  </a:lnTo>
                  <a:lnTo>
                    <a:pt x="9160218" y="1181100"/>
                  </a:lnTo>
                  <a:lnTo>
                    <a:pt x="9163355" y="1231900"/>
                  </a:lnTo>
                  <a:lnTo>
                    <a:pt x="9166873" y="1270000"/>
                  </a:lnTo>
                  <a:lnTo>
                    <a:pt x="9170746" y="1320800"/>
                  </a:lnTo>
                  <a:lnTo>
                    <a:pt x="9174493" y="1371600"/>
                  </a:lnTo>
                  <a:lnTo>
                    <a:pt x="9177706" y="1409700"/>
                  </a:lnTo>
                  <a:lnTo>
                    <a:pt x="9180398" y="1447800"/>
                  </a:lnTo>
                  <a:lnTo>
                    <a:pt x="9182570" y="1498600"/>
                  </a:lnTo>
                  <a:lnTo>
                    <a:pt x="9184234" y="1524000"/>
                  </a:lnTo>
                  <a:lnTo>
                    <a:pt x="9185402" y="1562100"/>
                  </a:lnTo>
                  <a:lnTo>
                    <a:pt x="9186075" y="1600200"/>
                  </a:lnTo>
                  <a:lnTo>
                    <a:pt x="9186253" y="1638300"/>
                  </a:lnTo>
                  <a:lnTo>
                    <a:pt x="9185186" y="1701800"/>
                  </a:lnTo>
                  <a:lnTo>
                    <a:pt x="9182240" y="1765300"/>
                  </a:lnTo>
                  <a:lnTo>
                    <a:pt x="9180081" y="1790700"/>
                  </a:lnTo>
                  <a:lnTo>
                    <a:pt x="9177452" y="1828800"/>
                  </a:lnTo>
                  <a:lnTo>
                    <a:pt x="9174353" y="1866900"/>
                  </a:lnTo>
                  <a:lnTo>
                    <a:pt x="9170797" y="1905000"/>
                  </a:lnTo>
                  <a:lnTo>
                    <a:pt x="9168994" y="1930400"/>
                  </a:lnTo>
                  <a:lnTo>
                    <a:pt x="9167317" y="1943100"/>
                  </a:lnTo>
                  <a:lnTo>
                    <a:pt x="9165806" y="1955800"/>
                  </a:lnTo>
                  <a:lnTo>
                    <a:pt x="9164447" y="1981200"/>
                  </a:lnTo>
                  <a:lnTo>
                    <a:pt x="9162186" y="2006600"/>
                  </a:lnTo>
                  <a:lnTo>
                    <a:pt x="9160485" y="2032000"/>
                  </a:lnTo>
                  <a:lnTo>
                    <a:pt x="9159316" y="2057400"/>
                  </a:lnTo>
                  <a:lnTo>
                    <a:pt x="9158643" y="2082800"/>
                  </a:lnTo>
                  <a:lnTo>
                    <a:pt x="9158440" y="2095500"/>
                  </a:lnTo>
                  <a:lnTo>
                    <a:pt x="9158668" y="2120900"/>
                  </a:lnTo>
                  <a:lnTo>
                    <a:pt x="9160243" y="2159000"/>
                  </a:lnTo>
                  <a:lnTo>
                    <a:pt x="9161501" y="2171700"/>
                  </a:lnTo>
                  <a:lnTo>
                    <a:pt x="9162999" y="2197100"/>
                  </a:lnTo>
                  <a:lnTo>
                    <a:pt x="9164701" y="2222500"/>
                  </a:lnTo>
                  <a:lnTo>
                    <a:pt x="9166568" y="2247900"/>
                  </a:lnTo>
                  <a:lnTo>
                    <a:pt x="9168574" y="2273300"/>
                  </a:lnTo>
                  <a:lnTo>
                    <a:pt x="9169616" y="2298700"/>
                  </a:lnTo>
                  <a:lnTo>
                    <a:pt x="9170657" y="2311400"/>
                  </a:lnTo>
                  <a:lnTo>
                    <a:pt x="9172486" y="2349500"/>
                  </a:lnTo>
                  <a:lnTo>
                    <a:pt x="9173756" y="2374900"/>
                  </a:lnTo>
                  <a:lnTo>
                    <a:pt x="9174543" y="2413000"/>
                  </a:lnTo>
                  <a:lnTo>
                    <a:pt x="9174912" y="2438400"/>
                  </a:lnTo>
                  <a:lnTo>
                    <a:pt x="9174924" y="2463800"/>
                  </a:lnTo>
                  <a:lnTo>
                    <a:pt x="9174658" y="2489200"/>
                  </a:lnTo>
                  <a:lnTo>
                    <a:pt x="9173515" y="2540000"/>
                  </a:lnTo>
                  <a:lnTo>
                    <a:pt x="9171991" y="2590800"/>
                  </a:lnTo>
                  <a:lnTo>
                    <a:pt x="9170632" y="2641600"/>
                  </a:lnTo>
                  <a:lnTo>
                    <a:pt x="9170187" y="2667000"/>
                  </a:lnTo>
                  <a:lnTo>
                    <a:pt x="9170098" y="2730500"/>
                  </a:lnTo>
                  <a:lnTo>
                    <a:pt x="9170594" y="2755900"/>
                  </a:lnTo>
                  <a:lnTo>
                    <a:pt x="9172448" y="2819400"/>
                  </a:lnTo>
                  <a:lnTo>
                    <a:pt x="9174810" y="2882900"/>
                  </a:lnTo>
                  <a:lnTo>
                    <a:pt x="9177160" y="2959100"/>
                  </a:lnTo>
                  <a:lnTo>
                    <a:pt x="9178976" y="3035300"/>
                  </a:lnTo>
                  <a:lnTo>
                    <a:pt x="9179750" y="3111500"/>
                  </a:lnTo>
                  <a:lnTo>
                    <a:pt x="9178976" y="3187700"/>
                  </a:lnTo>
                  <a:lnTo>
                    <a:pt x="9176144" y="3263900"/>
                  </a:lnTo>
                  <a:lnTo>
                    <a:pt x="9170695" y="3352800"/>
                  </a:lnTo>
                  <a:lnTo>
                    <a:pt x="9167749" y="3390900"/>
                  </a:lnTo>
                  <a:lnTo>
                    <a:pt x="9165844" y="3429000"/>
                  </a:lnTo>
                  <a:lnTo>
                    <a:pt x="9164879" y="3467100"/>
                  </a:lnTo>
                  <a:lnTo>
                    <a:pt x="9164701" y="3505200"/>
                  </a:lnTo>
                  <a:lnTo>
                    <a:pt x="9165171" y="3530600"/>
                  </a:lnTo>
                  <a:lnTo>
                    <a:pt x="9166149" y="3556000"/>
                  </a:lnTo>
                  <a:lnTo>
                    <a:pt x="9167457" y="3581400"/>
                  </a:lnTo>
                  <a:lnTo>
                    <a:pt x="9171915" y="3670300"/>
                  </a:lnTo>
                  <a:lnTo>
                    <a:pt x="9173096" y="3695700"/>
                  </a:lnTo>
                  <a:lnTo>
                    <a:pt x="9173896" y="3721100"/>
                  </a:lnTo>
                  <a:lnTo>
                    <a:pt x="9174201" y="3746500"/>
                  </a:lnTo>
                  <a:lnTo>
                    <a:pt x="9173858" y="3771900"/>
                  </a:lnTo>
                  <a:lnTo>
                    <a:pt x="9172740" y="3810000"/>
                  </a:lnTo>
                  <a:lnTo>
                    <a:pt x="9170670" y="3848100"/>
                  </a:lnTo>
                  <a:lnTo>
                    <a:pt x="9168244" y="3886200"/>
                  </a:lnTo>
                  <a:lnTo>
                    <a:pt x="9166212" y="3924300"/>
                  </a:lnTo>
                  <a:lnTo>
                    <a:pt x="9164574" y="3962400"/>
                  </a:lnTo>
                  <a:lnTo>
                    <a:pt x="9163317" y="3987800"/>
                  </a:lnTo>
                  <a:lnTo>
                    <a:pt x="9162415" y="4013200"/>
                  </a:lnTo>
                  <a:lnTo>
                    <a:pt x="9161856" y="4051300"/>
                  </a:lnTo>
                  <a:lnTo>
                    <a:pt x="9161742" y="4064000"/>
                  </a:lnTo>
                  <a:lnTo>
                    <a:pt x="9161691" y="4102100"/>
                  </a:lnTo>
                  <a:lnTo>
                    <a:pt x="9162644" y="4152900"/>
                  </a:lnTo>
                  <a:lnTo>
                    <a:pt x="9164587" y="4203700"/>
                  </a:lnTo>
                  <a:lnTo>
                    <a:pt x="9167317" y="4254500"/>
                  </a:lnTo>
                  <a:lnTo>
                    <a:pt x="9168930" y="4279900"/>
                  </a:lnTo>
                  <a:lnTo>
                    <a:pt x="9170670" y="4305300"/>
                  </a:lnTo>
                  <a:lnTo>
                    <a:pt x="9171419" y="4318000"/>
                  </a:lnTo>
                  <a:lnTo>
                    <a:pt x="9171953" y="4330700"/>
                  </a:lnTo>
                  <a:lnTo>
                    <a:pt x="9172296" y="4343400"/>
                  </a:lnTo>
                  <a:lnTo>
                    <a:pt x="9172346" y="4394200"/>
                  </a:lnTo>
                  <a:lnTo>
                    <a:pt x="9172296" y="4406900"/>
                  </a:lnTo>
                  <a:lnTo>
                    <a:pt x="9171597" y="4445000"/>
                  </a:lnTo>
                  <a:lnTo>
                    <a:pt x="9170479" y="4495800"/>
                  </a:lnTo>
                  <a:lnTo>
                    <a:pt x="9169082" y="4546600"/>
                  </a:lnTo>
                  <a:lnTo>
                    <a:pt x="9166034" y="4648200"/>
                  </a:lnTo>
                  <a:lnTo>
                    <a:pt x="9164637" y="4699000"/>
                  </a:lnTo>
                  <a:lnTo>
                    <a:pt x="9163533" y="4749800"/>
                  </a:lnTo>
                  <a:lnTo>
                    <a:pt x="9162847" y="4800600"/>
                  </a:lnTo>
                  <a:lnTo>
                    <a:pt x="9162720" y="4851400"/>
                  </a:lnTo>
                  <a:lnTo>
                    <a:pt x="9163304" y="4889500"/>
                  </a:lnTo>
                  <a:lnTo>
                    <a:pt x="9163914" y="4914900"/>
                  </a:lnTo>
                  <a:lnTo>
                    <a:pt x="9164764" y="4927600"/>
                  </a:lnTo>
                  <a:lnTo>
                    <a:pt x="9165882" y="4953000"/>
                  </a:lnTo>
                  <a:lnTo>
                    <a:pt x="9167292" y="4965700"/>
                  </a:lnTo>
                  <a:lnTo>
                    <a:pt x="9168168" y="4978400"/>
                  </a:lnTo>
                  <a:lnTo>
                    <a:pt x="9203030" y="4978400"/>
                  </a:lnTo>
                  <a:lnTo>
                    <a:pt x="9201379" y="4965700"/>
                  </a:lnTo>
                  <a:lnTo>
                    <a:pt x="9200020" y="4953000"/>
                  </a:lnTo>
                  <a:lnTo>
                    <a:pt x="9198940" y="4927600"/>
                  </a:lnTo>
                  <a:lnTo>
                    <a:pt x="9198115" y="4914900"/>
                  </a:lnTo>
                  <a:lnTo>
                    <a:pt x="9197518" y="4889500"/>
                  </a:lnTo>
                  <a:lnTo>
                    <a:pt x="9196934" y="4851400"/>
                  </a:lnTo>
                  <a:lnTo>
                    <a:pt x="9197061" y="4800600"/>
                  </a:lnTo>
                  <a:lnTo>
                    <a:pt x="9197746" y="4749800"/>
                  </a:lnTo>
                  <a:lnTo>
                    <a:pt x="9198851" y="4699000"/>
                  </a:lnTo>
                  <a:lnTo>
                    <a:pt x="9200236" y="4648200"/>
                  </a:lnTo>
                  <a:lnTo>
                    <a:pt x="9203284" y="4546600"/>
                  </a:lnTo>
                  <a:lnTo>
                    <a:pt x="9204681" y="4495800"/>
                  </a:lnTo>
                  <a:lnTo>
                    <a:pt x="9205798" y="4457700"/>
                  </a:lnTo>
                  <a:lnTo>
                    <a:pt x="9206509" y="4406900"/>
                  </a:lnTo>
                  <a:lnTo>
                    <a:pt x="9206573" y="4394200"/>
                  </a:lnTo>
                  <a:lnTo>
                    <a:pt x="9206509" y="4343400"/>
                  </a:lnTo>
                  <a:lnTo>
                    <a:pt x="9206154" y="4330700"/>
                  </a:lnTo>
                  <a:lnTo>
                    <a:pt x="9205608" y="4318000"/>
                  </a:lnTo>
                  <a:lnTo>
                    <a:pt x="9204833" y="4305300"/>
                  </a:lnTo>
                  <a:lnTo>
                    <a:pt x="9203080" y="4267200"/>
                  </a:lnTo>
                  <a:lnTo>
                    <a:pt x="9201480" y="4241800"/>
                  </a:lnTo>
                  <a:lnTo>
                    <a:pt x="9198762" y="4191000"/>
                  </a:lnTo>
                  <a:lnTo>
                    <a:pt x="9196857" y="4152900"/>
                  </a:lnTo>
                  <a:lnTo>
                    <a:pt x="9195905" y="4102100"/>
                  </a:lnTo>
                  <a:lnTo>
                    <a:pt x="9195956" y="4064000"/>
                  </a:lnTo>
                  <a:lnTo>
                    <a:pt x="9196070" y="4051300"/>
                  </a:lnTo>
                  <a:lnTo>
                    <a:pt x="9196629" y="4013200"/>
                  </a:lnTo>
                  <a:lnTo>
                    <a:pt x="9197518" y="3987800"/>
                  </a:lnTo>
                  <a:lnTo>
                    <a:pt x="9198762" y="3962400"/>
                  </a:lnTo>
                  <a:lnTo>
                    <a:pt x="9200388" y="3924300"/>
                  </a:lnTo>
                  <a:lnTo>
                    <a:pt x="9202407" y="3886200"/>
                  </a:lnTo>
                  <a:lnTo>
                    <a:pt x="9204833" y="3848100"/>
                  </a:lnTo>
                  <a:lnTo>
                    <a:pt x="9206928" y="3810000"/>
                  </a:lnTo>
                  <a:lnTo>
                    <a:pt x="9208071" y="3771900"/>
                  </a:lnTo>
                  <a:lnTo>
                    <a:pt x="9208427" y="3746500"/>
                  </a:lnTo>
                  <a:lnTo>
                    <a:pt x="9208122" y="3721100"/>
                  </a:lnTo>
                  <a:lnTo>
                    <a:pt x="9207297" y="3683000"/>
                  </a:lnTo>
                  <a:lnTo>
                    <a:pt x="9206090" y="3657600"/>
                  </a:lnTo>
                  <a:lnTo>
                    <a:pt x="9201633" y="3581400"/>
                  </a:lnTo>
                  <a:lnTo>
                    <a:pt x="9200337" y="3556000"/>
                  </a:lnTo>
                  <a:lnTo>
                    <a:pt x="9199385" y="3530600"/>
                  </a:lnTo>
                  <a:lnTo>
                    <a:pt x="9198915" y="3505200"/>
                  </a:lnTo>
                  <a:lnTo>
                    <a:pt x="9199093" y="3467100"/>
                  </a:lnTo>
                  <a:lnTo>
                    <a:pt x="9200045" y="3429000"/>
                  </a:lnTo>
                  <a:lnTo>
                    <a:pt x="9201912" y="3390900"/>
                  </a:lnTo>
                  <a:lnTo>
                    <a:pt x="9204833" y="3352800"/>
                  </a:lnTo>
                  <a:lnTo>
                    <a:pt x="9210319" y="3263900"/>
                  </a:lnTo>
                  <a:lnTo>
                    <a:pt x="9213190" y="3187700"/>
                  </a:lnTo>
                  <a:lnTo>
                    <a:pt x="9213964" y="3111500"/>
                  </a:lnTo>
                  <a:lnTo>
                    <a:pt x="9213190" y="3035300"/>
                  </a:lnTo>
                  <a:lnTo>
                    <a:pt x="9211361" y="2959100"/>
                  </a:lnTo>
                  <a:lnTo>
                    <a:pt x="9209011" y="2882900"/>
                  </a:lnTo>
                  <a:lnTo>
                    <a:pt x="9206649" y="2819400"/>
                  </a:lnTo>
                  <a:lnTo>
                    <a:pt x="9204808" y="2755900"/>
                  </a:lnTo>
                  <a:lnTo>
                    <a:pt x="9204312" y="2730500"/>
                  </a:lnTo>
                  <a:lnTo>
                    <a:pt x="9204401" y="2667000"/>
                  </a:lnTo>
                  <a:lnTo>
                    <a:pt x="9204846" y="2641600"/>
                  </a:lnTo>
                  <a:lnTo>
                    <a:pt x="9206205" y="2590800"/>
                  </a:lnTo>
                  <a:lnTo>
                    <a:pt x="9207716" y="2540000"/>
                  </a:lnTo>
                  <a:lnTo>
                    <a:pt x="9208872" y="2489200"/>
                  </a:lnTo>
                  <a:lnTo>
                    <a:pt x="9209151" y="2463800"/>
                  </a:lnTo>
                  <a:lnTo>
                    <a:pt x="9209126" y="2438400"/>
                  </a:lnTo>
                  <a:lnTo>
                    <a:pt x="9208757" y="2413000"/>
                  </a:lnTo>
                  <a:lnTo>
                    <a:pt x="9207957" y="2374900"/>
                  </a:lnTo>
                  <a:lnTo>
                    <a:pt x="9206674" y="2349500"/>
                  </a:lnTo>
                  <a:lnTo>
                    <a:pt x="9204833" y="2311400"/>
                  </a:lnTo>
                  <a:lnTo>
                    <a:pt x="9203766" y="2298700"/>
                  </a:lnTo>
                  <a:lnTo>
                    <a:pt x="9202712" y="2273300"/>
                  </a:lnTo>
                  <a:lnTo>
                    <a:pt x="9200705" y="2247900"/>
                  </a:lnTo>
                  <a:lnTo>
                    <a:pt x="9198839" y="2222500"/>
                  </a:lnTo>
                  <a:lnTo>
                    <a:pt x="9197137" y="2197100"/>
                  </a:lnTo>
                  <a:lnTo>
                    <a:pt x="9195651" y="2171700"/>
                  </a:lnTo>
                  <a:lnTo>
                    <a:pt x="9194419" y="2159000"/>
                  </a:lnTo>
                  <a:lnTo>
                    <a:pt x="9192882" y="2120900"/>
                  </a:lnTo>
                  <a:lnTo>
                    <a:pt x="9192654" y="2095500"/>
                  </a:lnTo>
                  <a:lnTo>
                    <a:pt x="9192857" y="2082800"/>
                  </a:lnTo>
                  <a:lnTo>
                    <a:pt x="9194648" y="2032000"/>
                  </a:lnTo>
                  <a:lnTo>
                    <a:pt x="9198559" y="1981200"/>
                  </a:lnTo>
                  <a:lnTo>
                    <a:pt x="9199905" y="1968500"/>
                  </a:lnTo>
                  <a:lnTo>
                    <a:pt x="9201404" y="1943100"/>
                  </a:lnTo>
                  <a:lnTo>
                    <a:pt x="9203055" y="1930400"/>
                  </a:lnTo>
                  <a:lnTo>
                    <a:pt x="9204871" y="1905000"/>
                  </a:lnTo>
                  <a:lnTo>
                    <a:pt x="9208440" y="1866900"/>
                  </a:lnTo>
                  <a:lnTo>
                    <a:pt x="9211564" y="1828800"/>
                  </a:lnTo>
                  <a:lnTo>
                    <a:pt x="9214218" y="1803400"/>
                  </a:lnTo>
                  <a:lnTo>
                    <a:pt x="9216403" y="1765300"/>
                  </a:lnTo>
                  <a:lnTo>
                    <a:pt x="9219387" y="1701800"/>
                  </a:lnTo>
                  <a:lnTo>
                    <a:pt x="9220479" y="1638300"/>
                  </a:lnTo>
                  <a:close/>
                </a:path>
                <a:path w="9289415" h="5054600">
                  <a:moveTo>
                    <a:pt x="9288920" y="1638300"/>
                  </a:moveTo>
                  <a:lnTo>
                    <a:pt x="9288716" y="1600200"/>
                  </a:lnTo>
                  <a:lnTo>
                    <a:pt x="9288031" y="1562100"/>
                  </a:lnTo>
                  <a:lnTo>
                    <a:pt x="9286824" y="1524000"/>
                  </a:lnTo>
                  <a:lnTo>
                    <a:pt x="9285110" y="1485900"/>
                  </a:lnTo>
                  <a:lnTo>
                    <a:pt x="9282874" y="1447800"/>
                  </a:lnTo>
                  <a:lnTo>
                    <a:pt x="9280131" y="1409700"/>
                  </a:lnTo>
                  <a:lnTo>
                    <a:pt x="9276867" y="1358900"/>
                  </a:lnTo>
                  <a:lnTo>
                    <a:pt x="9273070" y="1308100"/>
                  </a:lnTo>
                  <a:lnTo>
                    <a:pt x="9269209" y="1257300"/>
                  </a:lnTo>
                  <a:lnTo>
                    <a:pt x="9265704" y="1219200"/>
                  </a:lnTo>
                  <a:lnTo>
                    <a:pt x="9262593" y="1181100"/>
                  </a:lnTo>
                  <a:lnTo>
                    <a:pt x="9259926" y="1143000"/>
                  </a:lnTo>
                  <a:lnTo>
                    <a:pt x="9257716" y="1104900"/>
                  </a:lnTo>
                  <a:lnTo>
                    <a:pt x="9256001" y="1066800"/>
                  </a:lnTo>
                  <a:lnTo>
                    <a:pt x="9254820" y="1041400"/>
                  </a:lnTo>
                  <a:lnTo>
                    <a:pt x="9254693" y="1036320"/>
                  </a:lnTo>
                  <a:lnTo>
                    <a:pt x="9254693" y="1638300"/>
                  </a:lnTo>
                  <a:lnTo>
                    <a:pt x="9253601" y="1701800"/>
                  </a:lnTo>
                  <a:lnTo>
                    <a:pt x="9250578" y="1765300"/>
                  </a:lnTo>
                  <a:lnTo>
                    <a:pt x="9248356" y="1803400"/>
                  </a:lnTo>
                  <a:lnTo>
                    <a:pt x="9245676" y="1841500"/>
                  </a:lnTo>
                  <a:lnTo>
                    <a:pt x="9242527" y="1866900"/>
                  </a:lnTo>
                  <a:lnTo>
                    <a:pt x="9238945" y="1917700"/>
                  </a:lnTo>
                  <a:lnTo>
                    <a:pt x="9237129" y="1930400"/>
                  </a:lnTo>
                  <a:lnTo>
                    <a:pt x="9235478" y="1943100"/>
                  </a:lnTo>
                  <a:lnTo>
                    <a:pt x="9233992" y="1968500"/>
                  </a:lnTo>
                  <a:lnTo>
                    <a:pt x="9232671" y="1981200"/>
                  </a:lnTo>
                  <a:lnTo>
                    <a:pt x="9228823" y="2032000"/>
                  </a:lnTo>
                  <a:lnTo>
                    <a:pt x="9227071" y="2082800"/>
                  </a:lnTo>
                  <a:lnTo>
                    <a:pt x="9226880" y="2095500"/>
                  </a:lnTo>
                  <a:lnTo>
                    <a:pt x="9227096" y="2120900"/>
                  </a:lnTo>
                  <a:lnTo>
                    <a:pt x="9228595" y="2146300"/>
                  </a:lnTo>
                  <a:lnTo>
                    <a:pt x="9229801" y="2171700"/>
                  </a:lnTo>
                  <a:lnTo>
                    <a:pt x="9232963" y="2222500"/>
                  </a:lnTo>
                  <a:lnTo>
                    <a:pt x="9236862" y="2273300"/>
                  </a:lnTo>
                  <a:lnTo>
                    <a:pt x="9237916" y="2286000"/>
                  </a:lnTo>
                  <a:lnTo>
                    <a:pt x="9238996" y="2311400"/>
                  </a:lnTo>
                  <a:lnTo>
                    <a:pt x="9240863" y="2349500"/>
                  </a:lnTo>
                  <a:lnTo>
                    <a:pt x="9242158" y="2374900"/>
                  </a:lnTo>
                  <a:lnTo>
                    <a:pt x="9242971" y="2413000"/>
                  </a:lnTo>
                  <a:lnTo>
                    <a:pt x="9243352" y="2438400"/>
                  </a:lnTo>
                  <a:lnTo>
                    <a:pt x="9243365" y="2463800"/>
                  </a:lnTo>
                  <a:lnTo>
                    <a:pt x="9243085" y="2489200"/>
                  </a:lnTo>
                  <a:lnTo>
                    <a:pt x="9241930" y="2540000"/>
                  </a:lnTo>
                  <a:lnTo>
                    <a:pt x="9240406" y="2590800"/>
                  </a:lnTo>
                  <a:lnTo>
                    <a:pt x="9239059" y="2641600"/>
                  </a:lnTo>
                  <a:lnTo>
                    <a:pt x="9238615" y="2667000"/>
                  </a:lnTo>
                  <a:lnTo>
                    <a:pt x="9238526" y="2730500"/>
                  </a:lnTo>
                  <a:lnTo>
                    <a:pt x="9239021" y="2755900"/>
                  </a:lnTo>
                  <a:lnTo>
                    <a:pt x="9240850" y="2819400"/>
                  </a:lnTo>
                  <a:lnTo>
                    <a:pt x="9243200" y="2882900"/>
                  </a:lnTo>
                  <a:lnTo>
                    <a:pt x="9245562" y="2959100"/>
                  </a:lnTo>
                  <a:lnTo>
                    <a:pt x="9247403" y="3035300"/>
                  </a:lnTo>
                  <a:lnTo>
                    <a:pt x="9248191" y="3111500"/>
                  </a:lnTo>
                  <a:lnTo>
                    <a:pt x="9247403" y="3187700"/>
                  </a:lnTo>
                  <a:lnTo>
                    <a:pt x="9244495" y="3263900"/>
                  </a:lnTo>
                  <a:lnTo>
                    <a:pt x="9238983" y="3352800"/>
                  </a:lnTo>
                  <a:lnTo>
                    <a:pt x="9236075" y="3390900"/>
                  </a:lnTo>
                  <a:lnTo>
                    <a:pt x="9234233" y="3429000"/>
                  </a:lnTo>
                  <a:lnTo>
                    <a:pt x="9233306" y="3467100"/>
                  </a:lnTo>
                  <a:lnTo>
                    <a:pt x="9233141" y="3505200"/>
                  </a:lnTo>
                  <a:lnTo>
                    <a:pt x="9233598" y="3530600"/>
                  </a:lnTo>
                  <a:lnTo>
                    <a:pt x="9234526" y="3556000"/>
                  </a:lnTo>
                  <a:lnTo>
                    <a:pt x="9235808" y="3581400"/>
                  </a:lnTo>
                  <a:lnTo>
                    <a:pt x="9240266" y="3657600"/>
                  </a:lnTo>
                  <a:lnTo>
                    <a:pt x="9241485" y="3683000"/>
                  </a:lnTo>
                  <a:lnTo>
                    <a:pt x="9242323" y="3721100"/>
                  </a:lnTo>
                  <a:lnTo>
                    <a:pt x="9242641" y="3746500"/>
                  </a:lnTo>
                  <a:lnTo>
                    <a:pt x="9242285" y="3784600"/>
                  </a:lnTo>
                  <a:lnTo>
                    <a:pt x="9241117" y="3810000"/>
                  </a:lnTo>
                  <a:lnTo>
                    <a:pt x="9238983" y="3848100"/>
                  </a:lnTo>
                  <a:lnTo>
                    <a:pt x="9236570" y="3886200"/>
                  </a:lnTo>
                  <a:lnTo>
                    <a:pt x="9234564" y="3924300"/>
                  </a:lnTo>
                  <a:lnTo>
                    <a:pt x="9232951" y="3962400"/>
                  </a:lnTo>
                  <a:lnTo>
                    <a:pt x="9231719" y="3987800"/>
                  </a:lnTo>
                  <a:lnTo>
                    <a:pt x="9230843" y="4013200"/>
                  </a:lnTo>
                  <a:lnTo>
                    <a:pt x="9230296" y="4051300"/>
                  </a:lnTo>
                  <a:lnTo>
                    <a:pt x="9230169" y="4064000"/>
                  </a:lnTo>
                  <a:lnTo>
                    <a:pt x="9230119" y="4102100"/>
                  </a:lnTo>
                  <a:lnTo>
                    <a:pt x="9231058" y="4152900"/>
                  </a:lnTo>
                  <a:lnTo>
                    <a:pt x="9232951" y="4191000"/>
                  </a:lnTo>
                  <a:lnTo>
                    <a:pt x="9235643" y="4241800"/>
                  </a:lnTo>
                  <a:lnTo>
                    <a:pt x="9237243" y="4267200"/>
                  </a:lnTo>
                  <a:lnTo>
                    <a:pt x="9238996" y="4292600"/>
                  </a:lnTo>
                  <a:lnTo>
                    <a:pt x="9239796" y="4318000"/>
                  </a:lnTo>
                  <a:lnTo>
                    <a:pt x="9240368" y="4330700"/>
                  </a:lnTo>
                  <a:lnTo>
                    <a:pt x="9240723" y="4343400"/>
                  </a:lnTo>
                  <a:lnTo>
                    <a:pt x="9240787" y="4394200"/>
                  </a:lnTo>
                  <a:lnTo>
                    <a:pt x="9240736" y="4406900"/>
                  </a:lnTo>
                  <a:lnTo>
                    <a:pt x="9240012" y="4457700"/>
                  </a:lnTo>
                  <a:lnTo>
                    <a:pt x="9238894" y="4495800"/>
                  </a:lnTo>
                  <a:lnTo>
                    <a:pt x="9237497" y="4546600"/>
                  </a:lnTo>
                  <a:lnTo>
                    <a:pt x="9234437" y="4648200"/>
                  </a:lnTo>
                  <a:lnTo>
                    <a:pt x="9233052" y="4699000"/>
                  </a:lnTo>
                  <a:lnTo>
                    <a:pt x="9231960" y="4749800"/>
                  </a:lnTo>
                  <a:lnTo>
                    <a:pt x="9231274" y="4800600"/>
                  </a:lnTo>
                  <a:lnTo>
                    <a:pt x="9231160" y="4851400"/>
                  </a:lnTo>
                  <a:lnTo>
                    <a:pt x="9231732" y="4889500"/>
                  </a:lnTo>
                  <a:lnTo>
                    <a:pt x="9232316" y="4914900"/>
                  </a:lnTo>
                  <a:lnTo>
                    <a:pt x="9233116" y="4927600"/>
                  </a:lnTo>
                  <a:lnTo>
                    <a:pt x="9234157" y="4953000"/>
                  </a:lnTo>
                  <a:lnTo>
                    <a:pt x="9235453" y="4965700"/>
                  </a:lnTo>
                  <a:lnTo>
                    <a:pt x="9241612" y="5016500"/>
                  </a:lnTo>
                  <a:lnTo>
                    <a:pt x="9196718" y="5016500"/>
                  </a:lnTo>
                  <a:lnTo>
                    <a:pt x="9171000" y="5003800"/>
                  </a:lnTo>
                  <a:lnTo>
                    <a:pt x="9085682" y="5003800"/>
                  </a:lnTo>
                  <a:lnTo>
                    <a:pt x="9054630" y="5016500"/>
                  </a:lnTo>
                  <a:lnTo>
                    <a:pt x="8642604" y="5016500"/>
                  </a:lnTo>
                  <a:lnTo>
                    <a:pt x="8606282" y="5003800"/>
                  </a:lnTo>
                  <a:lnTo>
                    <a:pt x="8572881" y="5016500"/>
                  </a:lnTo>
                  <a:lnTo>
                    <a:pt x="8166875" y="5016500"/>
                  </a:lnTo>
                  <a:lnTo>
                    <a:pt x="8119034" y="5003800"/>
                  </a:lnTo>
                  <a:lnTo>
                    <a:pt x="7930718" y="5003800"/>
                  </a:lnTo>
                  <a:lnTo>
                    <a:pt x="7905343" y="5016500"/>
                  </a:lnTo>
                  <a:lnTo>
                    <a:pt x="7787424" y="5016500"/>
                  </a:lnTo>
                  <a:lnTo>
                    <a:pt x="7756703" y="5003800"/>
                  </a:lnTo>
                  <a:lnTo>
                    <a:pt x="7725334" y="5003800"/>
                  </a:lnTo>
                  <a:lnTo>
                    <a:pt x="7659179" y="5016500"/>
                  </a:lnTo>
                  <a:lnTo>
                    <a:pt x="7156082" y="5016500"/>
                  </a:lnTo>
                  <a:lnTo>
                    <a:pt x="7131761" y="5003800"/>
                  </a:lnTo>
                  <a:lnTo>
                    <a:pt x="6895008" y="5003800"/>
                  </a:lnTo>
                  <a:lnTo>
                    <a:pt x="6880885" y="5016500"/>
                  </a:lnTo>
                  <a:lnTo>
                    <a:pt x="6801244" y="5016500"/>
                  </a:lnTo>
                  <a:lnTo>
                    <a:pt x="6773316" y="5003800"/>
                  </a:lnTo>
                  <a:lnTo>
                    <a:pt x="6670929" y="5003800"/>
                  </a:lnTo>
                  <a:lnTo>
                    <a:pt x="6631813" y="5016500"/>
                  </a:lnTo>
                  <a:lnTo>
                    <a:pt x="6170460" y="5016500"/>
                  </a:lnTo>
                  <a:lnTo>
                    <a:pt x="6153353" y="5003800"/>
                  </a:lnTo>
                  <a:lnTo>
                    <a:pt x="5959843" y="5003800"/>
                  </a:lnTo>
                  <a:lnTo>
                    <a:pt x="5945136" y="5016500"/>
                  </a:lnTo>
                  <a:lnTo>
                    <a:pt x="5647525" y="5016500"/>
                  </a:lnTo>
                  <a:lnTo>
                    <a:pt x="5600446" y="5029200"/>
                  </a:lnTo>
                  <a:lnTo>
                    <a:pt x="5416499" y="5029200"/>
                  </a:lnTo>
                  <a:lnTo>
                    <a:pt x="5375173" y="5016500"/>
                  </a:lnTo>
                  <a:lnTo>
                    <a:pt x="5273573" y="5016500"/>
                  </a:lnTo>
                  <a:lnTo>
                    <a:pt x="5249151" y="5003800"/>
                  </a:lnTo>
                  <a:lnTo>
                    <a:pt x="5007851" y="5003800"/>
                  </a:lnTo>
                  <a:lnTo>
                    <a:pt x="4981448" y="5016500"/>
                  </a:lnTo>
                  <a:lnTo>
                    <a:pt x="4299953" y="5016500"/>
                  </a:lnTo>
                  <a:lnTo>
                    <a:pt x="4269473" y="5003800"/>
                  </a:lnTo>
                  <a:lnTo>
                    <a:pt x="4126484" y="5003800"/>
                  </a:lnTo>
                  <a:lnTo>
                    <a:pt x="4086656" y="4991100"/>
                  </a:lnTo>
                  <a:lnTo>
                    <a:pt x="3834041" y="4991100"/>
                  </a:lnTo>
                  <a:lnTo>
                    <a:pt x="3751338" y="5003800"/>
                  </a:lnTo>
                  <a:lnTo>
                    <a:pt x="3711714" y="5003800"/>
                  </a:lnTo>
                  <a:lnTo>
                    <a:pt x="3673132" y="5016500"/>
                  </a:lnTo>
                  <a:lnTo>
                    <a:pt x="3541471" y="5016500"/>
                  </a:lnTo>
                  <a:lnTo>
                    <a:pt x="3514648" y="5029200"/>
                  </a:lnTo>
                  <a:lnTo>
                    <a:pt x="3489896" y="5016500"/>
                  </a:lnTo>
                  <a:lnTo>
                    <a:pt x="3375190" y="5016500"/>
                  </a:lnTo>
                  <a:lnTo>
                    <a:pt x="3345167" y="5003800"/>
                  </a:lnTo>
                  <a:lnTo>
                    <a:pt x="3331159" y="5003800"/>
                  </a:lnTo>
                  <a:lnTo>
                    <a:pt x="3316757" y="5016500"/>
                  </a:lnTo>
                  <a:lnTo>
                    <a:pt x="3049651" y="5016500"/>
                  </a:lnTo>
                  <a:lnTo>
                    <a:pt x="3001518" y="5003800"/>
                  </a:lnTo>
                  <a:lnTo>
                    <a:pt x="2731414" y="5003800"/>
                  </a:lnTo>
                  <a:lnTo>
                    <a:pt x="2713151" y="5016500"/>
                  </a:lnTo>
                  <a:lnTo>
                    <a:pt x="2124735" y="5016500"/>
                  </a:lnTo>
                  <a:lnTo>
                    <a:pt x="2058847" y="5003800"/>
                  </a:lnTo>
                  <a:lnTo>
                    <a:pt x="1789607" y="5003800"/>
                  </a:lnTo>
                  <a:lnTo>
                    <a:pt x="1709508" y="5016500"/>
                  </a:lnTo>
                  <a:lnTo>
                    <a:pt x="1500784" y="5016500"/>
                  </a:lnTo>
                  <a:lnTo>
                    <a:pt x="1461135" y="5003800"/>
                  </a:lnTo>
                  <a:lnTo>
                    <a:pt x="1383372" y="5003800"/>
                  </a:lnTo>
                  <a:lnTo>
                    <a:pt x="1347495" y="5016500"/>
                  </a:lnTo>
                  <a:lnTo>
                    <a:pt x="1210729" y="5016500"/>
                  </a:lnTo>
                  <a:lnTo>
                    <a:pt x="1167828" y="5029200"/>
                  </a:lnTo>
                  <a:lnTo>
                    <a:pt x="854659" y="5029200"/>
                  </a:lnTo>
                  <a:lnTo>
                    <a:pt x="741197" y="5016500"/>
                  </a:lnTo>
                  <a:lnTo>
                    <a:pt x="629729" y="5016500"/>
                  </a:lnTo>
                  <a:lnTo>
                    <a:pt x="603250" y="5003800"/>
                  </a:lnTo>
                  <a:lnTo>
                    <a:pt x="489064" y="5003800"/>
                  </a:lnTo>
                  <a:lnTo>
                    <a:pt x="450316" y="4991100"/>
                  </a:lnTo>
                  <a:lnTo>
                    <a:pt x="262661" y="4991100"/>
                  </a:lnTo>
                  <a:lnTo>
                    <a:pt x="233489" y="5003800"/>
                  </a:lnTo>
                  <a:lnTo>
                    <a:pt x="101066" y="5003800"/>
                  </a:lnTo>
                  <a:lnTo>
                    <a:pt x="42748" y="5016500"/>
                  </a:lnTo>
                  <a:lnTo>
                    <a:pt x="43294" y="4953000"/>
                  </a:lnTo>
                  <a:lnTo>
                    <a:pt x="43395" y="4914900"/>
                  </a:lnTo>
                  <a:lnTo>
                    <a:pt x="43332" y="4864100"/>
                  </a:lnTo>
                  <a:lnTo>
                    <a:pt x="43078" y="4826000"/>
                  </a:lnTo>
                  <a:lnTo>
                    <a:pt x="42697" y="4787900"/>
                  </a:lnTo>
                  <a:lnTo>
                    <a:pt x="42227" y="4749800"/>
                  </a:lnTo>
                  <a:lnTo>
                    <a:pt x="41224" y="4673600"/>
                  </a:lnTo>
                  <a:lnTo>
                    <a:pt x="40424" y="4610100"/>
                  </a:lnTo>
                  <a:lnTo>
                    <a:pt x="40220" y="4572000"/>
                  </a:lnTo>
                  <a:lnTo>
                    <a:pt x="40195" y="4533900"/>
                  </a:lnTo>
                  <a:lnTo>
                    <a:pt x="40411" y="4483100"/>
                  </a:lnTo>
                  <a:lnTo>
                    <a:pt x="40906" y="4445000"/>
                  </a:lnTo>
                  <a:lnTo>
                    <a:pt x="41719" y="4394200"/>
                  </a:lnTo>
                  <a:lnTo>
                    <a:pt x="42900" y="4343400"/>
                  </a:lnTo>
                  <a:lnTo>
                    <a:pt x="43865" y="4292600"/>
                  </a:lnTo>
                  <a:lnTo>
                    <a:pt x="44069" y="4254500"/>
                  </a:lnTo>
                  <a:lnTo>
                    <a:pt x="43662" y="4216400"/>
                  </a:lnTo>
                  <a:lnTo>
                    <a:pt x="42773" y="4165600"/>
                  </a:lnTo>
                  <a:lnTo>
                    <a:pt x="41541" y="4140200"/>
                  </a:lnTo>
                  <a:lnTo>
                    <a:pt x="40093" y="4102100"/>
                  </a:lnTo>
                  <a:lnTo>
                    <a:pt x="38544" y="4064000"/>
                  </a:lnTo>
                  <a:lnTo>
                    <a:pt x="37058" y="4038600"/>
                  </a:lnTo>
                  <a:lnTo>
                    <a:pt x="35737" y="4000500"/>
                  </a:lnTo>
                  <a:lnTo>
                    <a:pt x="34734" y="3975100"/>
                  </a:lnTo>
                  <a:lnTo>
                    <a:pt x="34226" y="3924300"/>
                  </a:lnTo>
                  <a:lnTo>
                    <a:pt x="36626" y="3860800"/>
                  </a:lnTo>
                  <a:lnTo>
                    <a:pt x="39281" y="3835400"/>
                  </a:lnTo>
                  <a:lnTo>
                    <a:pt x="43014" y="3797300"/>
                  </a:lnTo>
                  <a:lnTo>
                    <a:pt x="46558" y="3771900"/>
                  </a:lnTo>
                  <a:lnTo>
                    <a:pt x="48780" y="3733800"/>
                  </a:lnTo>
                  <a:lnTo>
                    <a:pt x="50076" y="3670300"/>
                  </a:lnTo>
                  <a:lnTo>
                    <a:pt x="48298" y="3606800"/>
                  </a:lnTo>
                  <a:lnTo>
                    <a:pt x="44831" y="3543300"/>
                  </a:lnTo>
                  <a:lnTo>
                    <a:pt x="41109" y="3479800"/>
                  </a:lnTo>
                  <a:lnTo>
                    <a:pt x="38569" y="3403600"/>
                  </a:lnTo>
                  <a:lnTo>
                    <a:pt x="38696" y="3327400"/>
                  </a:lnTo>
                  <a:lnTo>
                    <a:pt x="40220" y="3289300"/>
                  </a:lnTo>
                  <a:lnTo>
                    <a:pt x="42938" y="3251200"/>
                  </a:lnTo>
                  <a:lnTo>
                    <a:pt x="45770" y="3213100"/>
                  </a:lnTo>
                  <a:lnTo>
                    <a:pt x="47637" y="3175000"/>
                  </a:lnTo>
                  <a:lnTo>
                    <a:pt x="48666" y="3149600"/>
                  </a:lnTo>
                  <a:lnTo>
                    <a:pt x="48996" y="3111500"/>
                  </a:lnTo>
                  <a:lnTo>
                    <a:pt x="48755" y="3086100"/>
                  </a:lnTo>
                  <a:lnTo>
                    <a:pt x="48044" y="3060700"/>
                  </a:lnTo>
                  <a:lnTo>
                    <a:pt x="45745" y="2997200"/>
                  </a:lnTo>
                  <a:lnTo>
                    <a:pt x="43078" y="2946400"/>
                  </a:lnTo>
                  <a:lnTo>
                    <a:pt x="41046" y="2882900"/>
                  </a:lnTo>
                  <a:lnTo>
                    <a:pt x="40576" y="2857500"/>
                  </a:lnTo>
                  <a:lnTo>
                    <a:pt x="40652" y="2819400"/>
                  </a:lnTo>
                  <a:lnTo>
                    <a:pt x="41402" y="2794000"/>
                  </a:lnTo>
                  <a:lnTo>
                    <a:pt x="42913" y="2755900"/>
                  </a:lnTo>
                  <a:lnTo>
                    <a:pt x="46253" y="2692400"/>
                  </a:lnTo>
                  <a:lnTo>
                    <a:pt x="48526" y="2616200"/>
                  </a:lnTo>
                  <a:lnTo>
                    <a:pt x="49784" y="2552700"/>
                  </a:lnTo>
                  <a:lnTo>
                    <a:pt x="50038" y="2489200"/>
                  </a:lnTo>
                  <a:lnTo>
                    <a:pt x="49974" y="2463800"/>
                  </a:lnTo>
                  <a:lnTo>
                    <a:pt x="49504" y="2413000"/>
                  </a:lnTo>
                  <a:lnTo>
                    <a:pt x="48895" y="2374900"/>
                  </a:lnTo>
                  <a:lnTo>
                    <a:pt x="48082" y="2336800"/>
                  </a:lnTo>
                  <a:lnTo>
                    <a:pt x="47066" y="2298700"/>
                  </a:lnTo>
                  <a:lnTo>
                    <a:pt x="45859" y="2247900"/>
                  </a:lnTo>
                  <a:lnTo>
                    <a:pt x="44475" y="2209800"/>
                  </a:lnTo>
                  <a:lnTo>
                    <a:pt x="42913" y="2159000"/>
                  </a:lnTo>
                  <a:lnTo>
                    <a:pt x="41440" y="2120900"/>
                  </a:lnTo>
                  <a:lnTo>
                    <a:pt x="40309" y="2070100"/>
                  </a:lnTo>
                  <a:lnTo>
                    <a:pt x="39497" y="2032000"/>
                  </a:lnTo>
                  <a:lnTo>
                    <a:pt x="38963" y="1993900"/>
                  </a:lnTo>
                  <a:lnTo>
                    <a:pt x="38658" y="1943100"/>
                  </a:lnTo>
                  <a:lnTo>
                    <a:pt x="38735" y="1892300"/>
                  </a:lnTo>
                  <a:lnTo>
                    <a:pt x="39014" y="1854200"/>
                  </a:lnTo>
                  <a:lnTo>
                    <a:pt x="39890" y="1790700"/>
                  </a:lnTo>
                  <a:lnTo>
                    <a:pt x="42087" y="1676400"/>
                  </a:lnTo>
                  <a:lnTo>
                    <a:pt x="42900" y="1612900"/>
                  </a:lnTo>
                  <a:lnTo>
                    <a:pt x="42621" y="1549400"/>
                  </a:lnTo>
                  <a:lnTo>
                    <a:pt x="41059" y="1485900"/>
                  </a:lnTo>
                  <a:lnTo>
                    <a:pt x="40005" y="1447800"/>
                  </a:lnTo>
                  <a:lnTo>
                    <a:pt x="38887" y="1422400"/>
                  </a:lnTo>
                  <a:lnTo>
                    <a:pt x="37795" y="1384300"/>
                  </a:lnTo>
                  <a:lnTo>
                    <a:pt x="36804" y="1346200"/>
                  </a:lnTo>
                  <a:lnTo>
                    <a:pt x="35991" y="1308100"/>
                  </a:lnTo>
                  <a:lnTo>
                    <a:pt x="35471" y="1270000"/>
                  </a:lnTo>
                  <a:lnTo>
                    <a:pt x="35306" y="1219200"/>
                  </a:lnTo>
                  <a:lnTo>
                    <a:pt x="35598" y="1181100"/>
                  </a:lnTo>
                  <a:lnTo>
                    <a:pt x="36410" y="1130300"/>
                  </a:lnTo>
                  <a:lnTo>
                    <a:pt x="37846" y="1079500"/>
                  </a:lnTo>
                  <a:lnTo>
                    <a:pt x="39992" y="1028700"/>
                  </a:lnTo>
                  <a:lnTo>
                    <a:pt x="42926" y="965200"/>
                  </a:lnTo>
                  <a:lnTo>
                    <a:pt x="48412" y="850900"/>
                  </a:lnTo>
                  <a:lnTo>
                    <a:pt x="51727" y="736600"/>
                  </a:lnTo>
                  <a:lnTo>
                    <a:pt x="53174" y="622300"/>
                  </a:lnTo>
                  <a:lnTo>
                    <a:pt x="53060" y="508000"/>
                  </a:lnTo>
                  <a:lnTo>
                    <a:pt x="51676" y="393700"/>
                  </a:lnTo>
                  <a:lnTo>
                    <a:pt x="49314" y="279400"/>
                  </a:lnTo>
                  <a:lnTo>
                    <a:pt x="47866" y="228600"/>
                  </a:lnTo>
                  <a:lnTo>
                    <a:pt x="46291" y="177800"/>
                  </a:lnTo>
                  <a:lnTo>
                    <a:pt x="44627" y="127000"/>
                  </a:lnTo>
                  <a:lnTo>
                    <a:pt x="42341" y="50800"/>
                  </a:lnTo>
                  <a:lnTo>
                    <a:pt x="573443" y="50800"/>
                  </a:lnTo>
                  <a:lnTo>
                    <a:pt x="599821" y="63500"/>
                  </a:lnTo>
                  <a:lnTo>
                    <a:pt x="685482" y="63500"/>
                  </a:lnTo>
                  <a:lnTo>
                    <a:pt x="735545" y="50800"/>
                  </a:lnTo>
                  <a:lnTo>
                    <a:pt x="987272" y="50800"/>
                  </a:lnTo>
                  <a:lnTo>
                    <a:pt x="1034211" y="38100"/>
                  </a:lnTo>
                  <a:lnTo>
                    <a:pt x="1309116" y="38100"/>
                  </a:lnTo>
                  <a:lnTo>
                    <a:pt x="1370012" y="50800"/>
                  </a:lnTo>
                  <a:lnTo>
                    <a:pt x="1495171" y="50800"/>
                  </a:lnTo>
                  <a:lnTo>
                    <a:pt x="1525752" y="63500"/>
                  </a:lnTo>
                  <a:lnTo>
                    <a:pt x="1822577" y="63500"/>
                  </a:lnTo>
                  <a:lnTo>
                    <a:pt x="1857006" y="50800"/>
                  </a:lnTo>
                  <a:lnTo>
                    <a:pt x="1942846" y="50800"/>
                  </a:lnTo>
                  <a:lnTo>
                    <a:pt x="1962683" y="63500"/>
                  </a:lnTo>
                  <a:lnTo>
                    <a:pt x="2194064" y="63500"/>
                  </a:lnTo>
                  <a:lnTo>
                    <a:pt x="2256269" y="50800"/>
                  </a:lnTo>
                  <a:lnTo>
                    <a:pt x="3111525" y="50800"/>
                  </a:lnTo>
                  <a:lnTo>
                    <a:pt x="3146514" y="63500"/>
                  </a:lnTo>
                  <a:lnTo>
                    <a:pt x="3318713" y="63500"/>
                  </a:lnTo>
                  <a:lnTo>
                    <a:pt x="3354870" y="50800"/>
                  </a:lnTo>
                  <a:lnTo>
                    <a:pt x="4220502" y="50800"/>
                  </a:lnTo>
                  <a:lnTo>
                    <a:pt x="4250461" y="63500"/>
                  </a:lnTo>
                  <a:lnTo>
                    <a:pt x="4681652" y="63500"/>
                  </a:lnTo>
                  <a:lnTo>
                    <a:pt x="4721745" y="50800"/>
                  </a:lnTo>
                  <a:lnTo>
                    <a:pt x="5008461" y="50800"/>
                  </a:lnTo>
                  <a:lnTo>
                    <a:pt x="5029454" y="63500"/>
                  </a:lnTo>
                  <a:lnTo>
                    <a:pt x="5406390" y="63500"/>
                  </a:lnTo>
                  <a:lnTo>
                    <a:pt x="5426634" y="50800"/>
                  </a:lnTo>
                  <a:lnTo>
                    <a:pt x="5904750" y="50800"/>
                  </a:lnTo>
                  <a:lnTo>
                    <a:pt x="5995073" y="63500"/>
                  </a:lnTo>
                  <a:lnTo>
                    <a:pt x="6083897" y="63500"/>
                  </a:lnTo>
                  <a:lnTo>
                    <a:pt x="6170879" y="50800"/>
                  </a:lnTo>
                  <a:lnTo>
                    <a:pt x="6620154" y="50800"/>
                  </a:lnTo>
                  <a:lnTo>
                    <a:pt x="6656425" y="63500"/>
                  </a:lnTo>
                  <a:lnTo>
                    <a:pt x="6886384" y="63500"/>
                  </a:lnTo>
                  <a:lnTo>
                    <a:pt x="6910768" y="50800"/>
                  </a:lnTo>
                  <a:lnTo>
                    <a:pt x="7066547" y="50800"/>
                  </a:lnTo>
                  <a:lnTo>
                    <a:pt x="7224077" y="63500"/>
                  </a:lnTo>
                  <a:lnTo>
                    <a:pt x="7618247" y="63500"/>
                  </a:lnTo>
                  <a:lnTo>
                    <a:pt x="7695349" y="50800"/>
                  </a:lnTo>
                  <a:lnTo>
                    <a:pt x="7828432" y="50800"/>
                  </a:lnTo>
                  <a:lnTo>
                    <a:pt x="7856588" y="38100"/>
                  </a:lnTo>
                  <a:lnTo>
                    <a:pt x="8032877" y="38100"/>
                  </a:lnTo>
                  <a:lnTo>
                    <a:pt x="8059064" y="50800"/>
                  </a:lnTo>
                  <a:lnTo>
                    <a:pt x="8162760" y="50800"/>
                  </a:lnTo>
                  <a:lnTo>
                    <a:pt x="8182508" y="63500"/>
                  </a:lnTo>
                  <a:lnTo>
                    <a:pt x="8500605" y="63500"/>
                  </a:lnTo>
                  <a:lnTo>
                    <a:pt x="8580704" y="50800"/>
                  </a:lnTo>
                  <a:lnTo>
                    <a:pt x="9240152" y="50800"/>
                  </a:lnTo>
                  <a:lnTo>
                    <a:pt x="9236138" y="114300"/>
                  </a:lnTo>
                  <a:lnTo>
                    <a:pt x="9234665" y="152400"/>
                  </a:lnTo>
                  <a:lnTo>
                    <a:pt x="9234360" y="190500"/>
                  </a:lnTo>
                  <a:lnTo>
                    <a:pt x="9234983" y="228600"/>
                  </a:lnTo>
                  <a:lnTo>
                    <a:pt x="9238234" y="304800"/>
                  </a:lnTo>
                  <a:lnTo>
                    <a:pt x="9242742" y="381000"/>
                  </a:lnTo>
                  <a:lnTo>
                    <a:pt x="9246781" y="457200"/>
                  </a:lnTo>
                  <a:lnTo>
                    <a:pt x="9248115" y="495300"/>
                  </a:lnTo>
                  <a:lnTo>
                    <a:pt x="9248661" y="546100"/>
                  </a:lnTo>
                  <a:lnTo>
                    <a:pt x="9248242" y="584200"/>
                  </a:lnTo>
                  <a:lnTo>
                    <a:pt x="9246616" y="622300"/>
                  </a:lnTo>
                  <a:lnTo>
                    <a:pt x="9243581" y="673100"/>
                  </a:lnTo>
                  <a:lnTo>
                    <a:pt x="9238932" y="723900"/>
                  </a:lnTo>
                  <a:lnTo>
                    <a:pt x="9233865" y="762000"/>
                  </a:lnTo>
                  <a:lnTo>
                    <a:pt x="9229649" y="812800"/>
                  </a:lnTo>
                  <a:lnTo>
                    <a:pt x="9226245" y="850900"/>
                  </a:lnTo>
                  <a:lnTo>
                    <a:pt x="9223591" y="876300"/>
                  </a:lnTo>
                  <a:lnTo>
                    <a:pt x="9221686" y="914400"/>
                  </a:lnTo>
                  <a:lnTo>
                    <a:pt x="9220467" y="952500"/>
                  </a:lnTo>
                  <a:lnTo>
                    <a:pt x="9219959" y="1016000"/>
                  </a:lnTo>
                  <a:lnTo>
                    <a:pt x="9220619" y="1041400"/>
                  </a:lnTo>
                  <a:lnTo>
                    <a:pt x="9221826" y="1079500"/>
                  </a:lnTo>
                  <a:lnTo>
                    <a:pt x="9223553" y="1104900"/>
                  </a:lnTo>
                  <a:lnTo>
                    <a:pt x="9225788" y="1143000"/>
                  </a:lnTo>
                  <a:lnTo>
                    <a:pt x="9228468" y="1181100"/>
                  </a:lnTo>
                  <a:lnTo>
                    <a:pt x="9231592" y="1219200"/>
                  </a:lnTo>
                  <a:lnTo>
                    <a:pt x="9235097" y="1270000"/>
                  </a:lnTo>
                  <a:lnTo>
                    <a:pt x="9238958" y="1308100"/>
                  </a:lnTo>
                  <a:lnTo>
                    <a:pt x="9242742" y="1358900"/>
                  </a:lnTo>
                  <a:lnTo>
                    <a:pt x="9245994" y="1409700"/>
                  </a:lnTo>
                  <a:lnTo>
                    <a:pt x="9248711" y="1447800"/>
                  </a:lnTo>
                  <a:lnTo>
                    <a:pt x="9250921" y="1485900"/>
                  </a:lnTo>
                  <a:lnTo>
                    <a:pt x="9252623" y="1524000"/>
                  </a:lnTo>
                  <a:lnTo>
                    <a:pt x="9253817" y="1562100"/>
                  </a:lnTo>
                  <a:lnTo>
                    <a:pt x="9254503" y="1600200"/>
                  </a:lnTo>
                  <a:lnTo>
                    <a:pt x="9254693" y="1638300"/>
                  </a:lnTo>
                  <a:lnTo>
                    <a:pt x="9254693" y="1036320"/>
                  </a:lnTo>
                  <a:lnTo>
                    <a:pt x="9254185" y="1016000"/>
                  </a:lnTo>
                  <a:lnTo>
                    <a:pt x="9254680" y="952500"/>
                  </a:lnTo>
                  <a:lnTo>
                    <a:pt x="9255862" y="914400"/>
                  </a:lnTo>
                  <a:lnTo>
                    <a:pt x="9257741" y="889000"/>
                  </a:lnTo>
                  <a:lnTo>
                    <a:pt x="9260345" y="850900"/>
                  </a:lnTo>
                  <a:lnTo>
                    <a:pt x="9263723" y="812800"/>
                  </a:lnTo>
                  <a:lnTo>
                    <a:pt x="9267888" y="774700"/>
                  </a:lnTo>
                  <a:lnTo>
                    <a:pt x="9272956" y="723900"/>
                  </a:lnTo>
                  <a:lnTo>
                    <a:pt x="9277693" y="673100"/>
                  </a:lnTo>
                  <a:lnTo>
                    <a:pt x="9280792" y="622300"/>
                  </a:lnTo>
                  <a:lnTo>
                    <a:pt x="9282455" y="584200"/>
                  </a:lnTo>
                  <a:lnTo>
                    <a:pt x="9282887" y="546100"/>
                  </a:lnTo>
                  <a:lnTo>
                    <a:pt x="9282316" y="495300"/>
                  </a:lnTo>
                  <a:lnTo>
                    <a:pt x="9280982" y="457200"/>
                  </a:lnTo>
                  <a:lnTo>
                    <a:pt x="9276905" y="381000"/>
                  </a:lnTo>
                  <a:lnTo>
                    <a:pt x="9272410" y="304800"/>
                  </a:lnTo>
                  <a:lnTo>
                    <a:pt x="9269184" y="228600"/>
                  </a:lnTo>
                  <a:lnTo>
                    <a:pt x="9268574" y="190500"/>
                  </a:lnTo>
                  <a:lnTo>
                    <a:pt x="9268879" y="152400"/>
                  </a:lnTo>
                  <a:lnTo>
                    <a:pt x="9270314" y="114300"/>
                  </a:lnTo>
                  <a:lnTo>
                    <a:pt x="9276639" y="25400"/>
                  </a:lnTo>
                  <a:lnTo>
                    <a:pt x="9203360" y="25400"/>
                  </a:lnTo>
                  <a:lnTo>
                    <a:pt x="9177718" y="12700"/>
                  </a:lnTo>
                  <a:lnTo>
                    <a:pt x="8744928" y="12700"/>
                  </a:lnTo>
                  <a:lnTo>
                    <a:pt x="8662098" y="25400"/>
                  </a:lnTo>
                  <a:lnTo>
                    <a:pt x="8149387" y="25400"/>
                  </a:lnTo>
                  <a:lnTo>
                    <a:pt x="8118957" y="12700"/>
                  </a:lnTo>
                  <a:lnTo>
                    <a:pt x="7729283" y="12700"/>
                  </a:lnTo>
                  <a:lnTo>
                    <a:pt x="7692593" y="25400"/>
                  </a:lnTo>
                  <a:lnTo>
                    <a:pt x="6622770" y="25400"/>
                  </a:lnTo>
                  <a:lnTo>
                    <a:pt x="6586537" y="12700"/>
                  </a:lnTo>
                  <a:lnTo>
                    <a:pt x="6245872" y="12700"/>
                  </a:lnTo>
                  <a:lnTo>
                    <a:pt x="6209716" y="25400"/>
                  </a:lnTo>
                  <a:lnTo>
                    <a:pt x="5905601" y="25400"/>
                  </a:lnTo>
                  <a:lnTo>
                    <a:pt x="5814352" y="12700"/>
                  </a:lnTo>
                  <a:lnTo>
                    <a:pt x="5537352" y="12700"/>
                  </a:lnTo>
                  <a:lnTo>
                    <a:pt x="5446268" y="25400"/>
                  </a:lnTo>
                  <a:lnTo>
                    <a:pt x="4190644" y="25400"/>
                  </a:lnTo>
                  <a:lnTo>
                    <a:pt x="4126738" y="12700"/>
                  </a:lnTo>
                  <a:lnTo>
                    <a:pt x="3694201" y="12700"/>
                  </a:lnTo>
                  <a:lnTo>
                    <a:pt x="3612959" y="25400"/>
                  </a:lnTo>
                  <a:lnTo>
                    <a:pt x="3113786" y="25400"/>
                  </a:lnTo>
                  <a:lnTo>
                    <a:pt x="3074657" y="12700"/>
                  </a:lnTo>
                  <a:lnTo>
                    <a:pt x="2595257" y="12700"/>
                  </a:lnTo>
                  <a:lnTo>
                    <a:pt x="2548839" y="25400"/>
                  </a:lnTo>
                  <a:lnTo>
                    <a:pt x="1926526" y="25400"/>
                  </a:lnTo>
                  <a:lnTo>
                    <a:pt x="1905762" y="12700"/>
                  </a:lnTo>
                  <a:lnTo>
                    <a:pt x="1870621" y="25400"/>
                  </a:lnTo>
                  <a:lnTo>
                    <a:pt x="1777809" y="25400"/>
                  </a:lnTo>
                  <a:lnTo>
                    <a:pt x="1752993" y="38100"/>
                  </a:lnTo>
                  <a:lnTo>
                    <a:pt x="1652816" y="38100"/>
                  </a:lnTo>
                  <a:lnTo>
                    <a:pt x="1631327" y="25400"/>
                  </a:lnTo>
                  <a:lnTo>
                    <a:pt x="1498346" y="25400"/>
                  </a:lnTo>
                  <a:lnTo>
                    <a:pt x="1434846" y="12700"/>
                  </a:lnTo>
                  <a:lnTo>
                    <a:pt x="1250467" y="12700"/>
                  </a:lnTo>
                  <a:lnTo>
                    <a:pt x="1192466" y="0"/>
                  </a:lnTo>
                  <a:lnTo>
                    <a:pt x="1136700" y="0"/>
                  </a:lnTo>
                  <a:lnTo>
                    <a:pt x="1083462" y="12700"/>
                  </a:lnTo>
                  <a:lnTo>
                    <a:pt x="834618" y="12700"/>
                  </a:lnTo>
                  <a:lnTo>
                    <a:pt x="807999" y="25400"/>
                  </a:lnTo>
                  <a:lnTo>
                    <a:pt x="473303" y="25400"/>
                  </a:lnTo>
                  <a:lnTo>
                    <a:pt x="383463" y="12700"/>
                  </a:lnTo>
                  <a:lnTo>
                    <a:pt x="127800" y="12700"/>
                  </a:lnTo>
                  <a:lnTo>
                    <a:pt x="94170" y="25400"/>
                  </a:lnTo>
                  <a:lnTo>
                    <a:pt x="6985" y="25400"/>
                  </a:lnTo>
                  <a:lnTo>
                    <a:pt x="10426" y="127000"/>
                  </a:lnTo>
                  <a:lnTo>
                    <a:pt x="12090" y="177800"/>
                  </a:lnTo>
                  <a:lnTo>
                    <a:pt x="13665" y="228600"/>
                  </a:lnTo>
                  <a:lnTo>
                    <a:pt x="15100" y="279400"/>
                  </a:lnTo>
                  <a:lnTo>
                    <a:pt x="17449" y="393700"/>
                  </a:lnTo>
                  <a:lnTo>
                    <a:pt x="18834" y="508000"/>
                  </a:lnTo>
                  <a:lnTo>
                    <a:pt x="18961" y="622300"/>
                  </a:lnTo>
                  <a:lnTo>
                    <a:pt x="17513" y="736600"/>
                  </a:lnTo>
                  <a:lnTo>
                    <a:pt x="14224" y="850900"/>
                  </a:lnTo>
                  <a:lnTo>
                    <a:pt x="8750" y="965200"/>
                  </a:lnTo>
                  <a:lnTo>
                    <a:pt x="5816" y="1028700"/>
                  </a:lnTo>
                  <a:lnTo>
                    <a:pt x="3657" y="1079500"/>
                  </a:lnTo>
                  <a:lnTo>
                    <a:pt x="2197" y="1130300"/>
                  </a:lnTo>
                  <a:lnTo>
                    <a:pt x="1371" y="1181100"/>
                  </a:lnTo>
                  <a:lnTo>
                    <a:pt x="1092" y="1219200"/>
                  </a:lnTo>
                  <a:lnTo>
                    <a:pt x="1257" y="1270000"/>
                  </a:lnTo>
                  <a:lnTo>
                    <a:pt x="1778" y="1308100"/>
                  </a:lnTo>
                  <a:lnTo>
                    <a:pt x="2590" y="1346200"/>
                  </a:lnTo>
                  <a:lnTo>
                    <a:pt x="3594" y="1384300"/>
                  </a:lnTo>
                  <a:lnTo>
                    <a:pt x="5803" y="1460500"/>
                  </a:lnTo>
                  <a:lnTo>
                    <a:pt x="6845" y="1485900"/>
                  </a:lnTo>
                  <a:lnTo>
                    <a:pt x="8407" y="1549400"/>
                  </a:lnTo>
                  <a:lnTo>
                    <a:pt x="8674" y="1612900"/>
                  </a:lnTo>
                  <a:lnTo>
                    <a:pt x="7874" y="1676400"/>
                  </a:lnTo>
                  <a:lnTo>
                    <a:pt x="5676" y="1790700"/>
                  </a:lnTo>
                  <a:lnTo>
                    <a:pt x="4800" y="1854200"/>
                  </a:lnTo>
                  <a:lnTo>
                    <a:pt x="4521" y="1892300"/>
                  </a:lnTo>
                  <a:lnTo>
                    <a:pt x="4445" y="1943100"/>
                  </a:lnTo>
                  <a:lnTo>
                    <a:pt x="4559" y="1968500"/>
                  </a:lnTo>
                  <a:lnTo>
                    <a:pt x="5283" y="2032000"/>
                  </a:lnTo>
                  <a:lnTo>
                    <a:pt x="6108" y="2070100"/>
                  </a:lnTo>
                  <a:lnTo>
                    <a:pt x="7239" y="2120900"/>
                  </a:lnTo>
                  <a:lnTo>
                    <a:pt x="8712" y="2159000"/>
                  </a:lnTo>
                  <a:lnTo>
                    <a:pt x="10274" y="2209800"/>
                  </a:lnTo>
                  <a:lnTo>
                    <a:pt x="11658" y="2247900"/>
                  </a:lnTo>
                  <a:lnTo>
                    <a:pt x="12852" y="2298700"/>
                  </a:lnTo>
                  <a:lnTo>
                    <a:pt x="13868" y="2336800"/>
                  </a:lnTo>
                  <a:lnTo>
                    <a:pt x="14681" y="2374900"/>
                  </a:lnTo>
                  <a:lnTo>
                    <a:pt x="15290" y="2413000"/>
                  </a:lnTo>
                  <a:lnTo>
                    <a:pt x="15760" y="2463800"/>
                  </a:lnTo>
                  <a:lnTo>
                    <a:pt x="15824" y="2489200"/>
                  </a:lnTo>
                  <a:lnTo>
                    <a:pt x="15570" y="2552700"/>
                  </a:lnTo>
                  <a:lnTo>
                    <a:pt x="14312" y="2616200"/>
                  </a:lnTo>
                  <a:lnTo>
                    <a:pt x="12065" y="2679700"/>
                  </a:lnTo>
                  <a:lnTo>
                    <a:pt x="8737" y="2755900"/>
                  </a:lnTo>
                  <a:lnTo>
                    <a:pt x="7188" y="2794000"/>
                  </a:lnTo>
                  <a:lnTo>
                    <a:pt x="6438" y="2819400"/>
                  </a:lnTo>
                  <a:lnTo>
                    <a:pt x="6362" y="2857500"/>
                  </a:lnTo>
                  <a:lnTo>
                    <a:pt x="6832" y="2882900"/>
                  </a:lnTo>
                  <a:lnTo>
                    <a:pt x="8890" y="2946400"/>
                  </a:lnTo>
                  <a:lnTo>
                    <a:pt x="11557" y="2997200"/>
                  </a:lnTo>
                  <a:lnTo>
                    <a:pt x="13843" y="3060700"/>
                  </a:lnTo>
                  <a:lnTo>
                    <a:pt x="14541" y="3086100"/>
                  </a:lnTo>
                  <a:lnTo>
                    <a:pt x="14782" y="3111500"/>
                  </a:lnTo>
                  <a:lnTo>
                    <a:pt x="14452" y="3149600"/>
                  </a:lnTo>
                  <a:lnTo>
                    <a:pt x="13449" y="3175000"/>
                  </a:lnTo>
                  <a:lnTo>
                    <a:pt x="11620" y="3213100"/>
                  </a:lnTo>
                  <a:lnTo>
                    <a:pt x="8813" y="3251200"/>
                  </a:lnTo>
                  <a:lnTo>
                    <a:pt x="6045" y="3289300"/>
                  </a:lnTo>
                  <a:lnTo>
                    <a:pt x="4483" y="3327400"/>
                  </a:lnTo>
                  <a:lnTo>
                    <a:pt x="4356" y="3403600"/>
                  </a:lnTo>
                  <a:lnTo>
                    <a:pt x="6921" y="3479800"/>
                  </a:lnTo>
                  <a:lnTo>
                    <a:pt x="10655" y="3543300"/>
                  </a:lnTo>
                  <a:lnTo>
                    <a:pt x="14097" y="3619500"/>
                  </a:lnTo>
                  <a:lnTo>
                    <a:pt x="15849" y="3670300"/>
                  </a:lnTo>
                  <a:lnTo>
                    <a:pt x="14592" y="3733800"/>
                  </a:lnTo>
                  <a:lnTo>
                    <a:pt x="12484" y="3771900"/>
                  </a:lnTo>
                  <a:lnTo>
                    <a:pt x="9029" y="3797300"/>
                  </a:lnTo>
                  <a:lnTo>
                    <a:pt x="5245" y="3822700"/>
                  </a:lnTo>
                  <a:lnTo>
                    <a:pt x="2476" y="3860800"/>
                  </a:lnTo>
                  <a:lnTo>
                    <a:pt x="0" y="3924300"/>
                  </a:lnTo>
                  <a:lnTo>
                    <a:pt x="520" y="3975100"/>
                  </a:lnTo>
                  <a:lnTo>
                    <a:pt x="1549" y="4013200"/>
                  </a:lnTo>
                  <a:lnTo>
                    <a:pt x="2870" y="4038600"/>
                  </a:lnTo>
                  <a:lnTo>
                    <a:pt x="4368" y="4064000"/>
                  </a:lnTo>
                  <a:lnTo>
                    <a:pt x="5905" y="4102100"/>
                  </a:lnTo>
                  <a:lnTo>
                    <a:pt x="7353" y="4140200"/>
                  </a:lnTo>
                  <a:lnTo>
                    <a:pt x="8572" y="4165600"/>
                  </a:lnTo>
                  <a:lnTo>
                    <a:pt x="9448" y="4216400"/>
                  </a:lnTo>
                  <a:lnTo>
                    <a:pt x="9715" y="4241800"/>
                  </a:lnTo>
                  <a:lnTo>
                    <a:pt x="9779" y="4267200"/>
                  </a:lnTo>
                  <a:lnTo>
                    <a:pt x="9639" y="4292600"/>
                  </a:lnTo>
                  <a:lnTo>
                    <a:pt x="8699" y="4343400"/>
                  </a:lnTo>
                  <a:lnTo>
                    <a:pt x="7505" y="4394200"/>
                  </a:lnTo>
                  <a:lnTo>
                    <a:pt x="6692" y="4445000"/>
                  </a:lnTo>
                  <a:lnTo>
                    <a:pt x="6197" y="4483100"/>
                  </a:lnTo>
                  <a:lnTo>
                    <a:pt x="5981" y="4533900"/>
                  </a:lnTo>
                  <a:lnTo>
                    <a:pt x="5994" y="4572000"/>
                  </a:lnTo>
                  <a:lnTo>
                    <a:pt x="6210" y="4610100"/>
                  </a:lnTo>
                  <a:lnTo>
                    <a:pt x="7010" y="4673600"/>
                  </a:lnTo>
                  <a:lnTo>
                    <a:pt x="8013" y="4749800"/>
                  </a:lnTo>
                  <a:lnTo>
                    <a:pt x="8470" y="4787900"/>
                  </a:lnTo>
                  <a:lnTo>
                    <a:pt x="8864" y="4826000"/>
                  </a:lnTo>
                  <a:lnTo>
                    <a:pt x="9118" y="4864100"/>
                  </a:lnTo>
                  <a:lnTo>
                    <a:pt x="9169" y="4914900"/>
                  </a:lnTo>
                  <a:lnTo>
                    <a:pt x="9080" y="4953000"/>
                  </a:lnTo>
                  <a:lnTo>
                    <a:pt x="8216" y="5054600"/>
                  </a:lnTo>
                  <a:lnTo>
                    <a:pt x="103708" y="5041900"/>
                  </a:lnTo>
                  <a:lnTo>
                    <a:pt x="174002" y="5041900"/>
                  </a:lnTo>
                  <a:lnTo>
                    <a:pt x="205689" y="5029200"/>
                  </a:lnTo>
                  <a:lnTo>
                    <a:pt x="486803" y="5029200"/>
                  </a:lnTo>
                  <a:lnTo>
                    <a:pt x="528878" y="5041900"/>
                  </a:lnTo>
                  <a:lnTo>
                    <a:pt x="626618" y="5041900"/>
                  </a:lnTo>
                  <a:lnTo>
                    <a:pt x="682231" y="5054600"/>
                  </a:lnTo>
                  <a:lnTo>
                    <a:pt x="1316393" y="5054600"/>
                  </a:lnTo>
                  <a:lnTo>
                    <a:pt x="1341208" y="5041900"/>
                  </a:lnTo>
                  <a:lnTo>
                    <a:pt x="3069806" y="5041900"/>
                  </a:lnTo>
                  <a:lnTo>
                    <a:pt x="3091992" y="5054600"/>
                  </a:lnTo>
                  <a:lnTo>
                    <a:pt x="3290735" y="5054600"/>
                  </a:lnTo>
                  <a:lnTo>
                    <a:pt x="3319932" y="5041900"/>
                  </a:lnTo>
                  <a:lnTo>
                    <a:pt x="3372396" y="5041900"/>
                  </a:lnTo>
                  <a:lnTo>
                    <a:pt x="3404438" y="5054600"/>
                  </a:lnTo>
                  <a:lnTo>
                    <a:pt x="3640340" y="5054600"/>
                  </a:lnTo>
                  <a:lnTo>
                    <a:pt x="3677653" y="5041900"/>
                  </a:lnTo>
                  <a:lnTo>
                    <a:pt x="3754272" y="5041900"/>
                  </a:lnTo>
                  <a:lnTo>
                    <a:pt x="3835692" y="5029200"/>
                  </a:lnTo>
                  <a:lnTo>
                    <a:pt x="4162882" y="5029200"/>
                  </a:lnTo>
                  <a:lnTo>
                    <a:pt x="4199394" y="5041900"/>
                  </a:lnTo>
                  <a:lnTo>
                    <a:pt x="4297019" y="5041900"/>
                  </a:lnTo>
                  <a:lnTo>
                    <a:pt x="4355452" y="5054600"/>
                  </a:lnTo>
                  <a:lnTo>
                    <a:pt x="4512018" y="5054600"/>
                  </a:lnTo>
                  <a:lnTo>
                    <a:pt x="4555845" y="5041900"/>
                  </a:lnTo>
                  <a:lnTo>
                    <a:pt x="5078552" y="5041900"/>
                  </a:lnTo>
                  <a:lnTo>
                    <a:pt x="5116538" y="5029200"/>
                  </a:lnTo>
                  <a:lnTo>
                    <a:pt x="5203177" y="5029200"/>
                  </a:lnTo>
                  <a:lnTo>
                    <a:pt x="5222303" y="5041900"/>
                  </a:lnTo>
                  <a:lnTo>
                    <a:pt x="5281536" y="5041900"/>
                  </a:lnTo>
                  <a:lnTo>
                    <a:pt x="5298173" y="5054600"/>
                  </a:lnTo>
                  <a:lnTo>
                    <a:pt x="5819851" y="5054600"/>
                  </a:lnTo>
                  <a:lnTo>
                    <a:pt x="5837644" y="5041900"/>
                  </a:lnTo>
                  <a:lnTo>
                    <a:pt x="6205804" y="5041900"/>
                  </a:lnTo>
                  <a:lnTo>
                    <a:pt x="6245695" y="5054600"/>
                  </a:lnTo>
                  <a:lnTo>
                    <a:pt x="6417678" y="5054600"/>
                  </a:lnTo>
                  <a:lnTo>
                    <a:pt x="6505969" y="5041900"/>
                  </a:lnTo>
                  <a:lnTo>
                    <a:pt x="6951408" y="5041900"/>
                  </a:lnTo>
                  <a:lnTo>
                    <a:pt x="6966725" y="5029200"/>
                  </a:lnTo>
                  <a:lnTo>
                    <a:pt x="7034581" y="5029200"/>
                  </a:lnTo>
                  <a:lnTo>
                    <a:pt x="7050189" y="5041900"/>
                  </a:lnTo>
                  <a:lnTo>
                    <a:pt x="7152653" y="5041900"/>
                  </a:lnTo>
                  <a:lnTo>
                    <a:pt x="7203237" y="5054600"/>
                  </a:lnTo>
                  <a:lnTo>
                    <a:pt x="7590460" y="5054600"/>
                  </a:lnTo>
                  <a:lnTo>
                    <a:pt x="7660386" y="5041900"/>
                  </a:lnTo>
                  <a:lnTo>
                    <a:pt x="8164360" y="5041900"/>
                  </a:lnTo>
                  <a:lnTo>
                    <a:pt x="8187817" y="5054600"/>
                  </a:lnTo>
                  <a:lnTo>
                    <a:pt x="8430717" y="5054600"/>
                  </a:lnTo>
                  <a:lnTo>
                    <a:pt x="8485975" y="5041900"/>
                  </a:lnTo>
                  <a:lnTo>
                    <a:pt x="9281020" y="5041900"/>
                  </a:lnTo>
                  <a:lnTo>
                    <a:pt x="9270987" y="4978400"/>
                  </a:lnTo>
                  <a:lnTo>
                    <a:pt x="9269539" y="4965700"/>
                  </a:lnTo>
                  <a:lnTo>
                    <a:pt x="9268308" y="4940300"/>
                  </a:lnTo>
                  <a:lnTo>
                    <a:pt x="9267292" y="4927600"/>
                  </a:lnTo>
                  <a:lnTo>
                    <a:pt x="9266504" y="4914900"/>
                  </a:lnTo>
                  <a:lnTo>
                    <a:pt x="9265945" y="4889500"/>
                  </a:lnTo>
                  <a:lnTo>
                    <a:pt x="9265374" y="4851400"/>
                  </a:lnTo>
                  <a:lnTo>
                    <a:pt x="9265501" y="4800600"/>
                  </a:lnTo>
                  <a:lnTo>
                    <a:pt x="9266174" y="4749800"/>
                  </a:lnTo>
                  <a:lnTo>
                    <a:pt x="9267266" y="4699000"/>
                  </a:lnTo>
                  <a:lnTo>
                    <a:pt x="9268638" y="4648200"/>
                  </a:lnTo>
                  <a:lnTo>
                    <a:pt x="9271698" y="4546600"/>
                  </a:lnTo>
                  <a:lnTo>
                    <a:pt x="9273095" y="4495800"/>
                  </a:lnTo>
                  <a:lnTo>
                    <a:pt x="9274226" y="4457700"/>
                  </a:lnTo>
                  <a:lnTo>
                    <a:pt x="9274950" y="4406900"/>
                  </a:lnTo>
                  <a:lnTo>
                    <a:pt x="9275000" y="4394200"/>
                  </a:lnTo>
                  <a:lnTo>
                    <a:pt x="9274950" y="4343400"/>
                  </a:lnTo>
                  <a:lnTo>
                    <a:pt x="9274569" y="4330700"/>
                  </a:lnTo>
                  <a:lnTo>
                    <a:pt x="9273984" y="4318000"/>
                  </a:lnTo>
                  <a:lnTo>
                    <a:pt x="9273146" y="4292600"/>
                  </a:lnTo>
                  <a:lnTo>
                    <a:pt x="9269806" y="4241800"/>
                  </a:lnTo>
                  <a:lnTo>
                    <a:pt x="9267126" y="4191000"/>
                  </a:lnTo>
                  <a:lnTo>
                    <a:pt x="9265272" y="4140200"/>
                  </a:lnTo>
                  <a:lnTo>
                    <a:pt x="9264345" y="4102100"/>
                  </a:lnTo>
                  <a:lnTo>
                    <a:pt x="9264396" y="4064000"/>
                  </a:lnTo>
                  <a:lnTo>
                    <a:pt x="9264510" y="4051300"/>
                  </a:lnTo>
                  <a:lnTo>
                    <a:pt x="9265044" y="4025900"/>
                  </a:lnTo>
                  <a:lnTo>
                    <a:pt x="9265920" y="3987800"/>
                  </a:lnTo>
                  <a:lnTo>
                    <a:pt x="9267139" y="3962400"/>
                  </a:lnTo>
                  <a:lnTo>
                    <a:pt x="9268739" y="3924300"/>
                  </a:lnTo>
                  <a:lnTo>
                    <a:pt x="9270721" y="3898900"/>
                  </a:lnTo>
                  <a:lnTo>
                    <a:pt x="9273146" y="3848100"/>
                  </a:lnTo>
                  <a:lnTo>
                    <a:pt x="9275305" y="3810000"/>
                  </a:lnTo>
                  <a:lnTo>
                    <a:pt x="9276499" y="3784600"/>
                  </a:lnTo>
                  <a:lnTo>
                    <a:pt x="9276867" y="3746500"/>
                  </a:lnTo>
                  <a:lnTo>
                    <a:pt x="9276550" y="3721100"/>
                  </a:lnTo>
                  <a:lnTo>
                    <a:pt x="9275686" y="3683000"/>
                  </a:lnTo>
                  <a:lnTo>
                    <a:pt x="9274442" y="3657600"/>
                  </a:lnTo>
                  <a:lnTo>
                    <a:pt x="9269971" y="3581400"/>
                  </a:lnTo>
                  <a:lnTo>
                    <a:pt x="9268727" y="3556000"/>
                  </a:lnTo>
                  <a:lnTo>
                    <a:pt x="9267800" y="3530600"/>
                  </a:lnTo>
                  <a:lnTo>
                    <a:pt x="9267368" y="3505200"/>
                  </a:lnTo>
                  <a:lnTo>
                    <a:pt x="9267520" y="3467100"/>
                  </a:lnTo>
                  <a:lnTo>
                    <a:pt x="9268435" y="3429000"/>
                  </a:lnTo>
                  <a:lnTo>
                    <a:pt x="9270238" y="3403600"/>
                  </a:lnTo>
                  <a:lnTo>
                    <a:pt x="9273121" y="3352800"/>
                  </a:lnTo>
                  <a:lnTo>
                    <a:pt x="9278683" y="3276600"/>
                  </a:lnTo>
                  <a:lnTo>
                    <a:pt x="9281617" y="3187700"/>
                  </a:lnTo>
                  <a:lnTo>
                    <a:pt x="9282405" y="3111500"/>
                  </a:lnTo>
                  <a:lnTo>
                    <a:pt x="9281617" y="3035300"/>
                  </a:lnTo>
                  <a:lnTo>
                    <a:pt x="9279763" y="2959100"/>
                  </a:lnTo>
                  <a:lnTo>
                    <a:pt x="9277401" y="2882900"/>
                  </a:lnTo>
                  <a:lnTo>
                    <a:pt x="9275051" y="2819400"/>
                  </a:lnTo>
                  <a:lnTo>
                    <a:pt x="9273222" y="2755900"/>
                  </a:lnTo>
                  <a:lnTo>
                    <a:pt x="9272753" y="2730500"/>
                  </a:lnTo>
                  <a:lnTo>
                    <a:pt x="9272829" y="2667000"/>
                  </a:lnTo>
                  <a:lnTo>
                    <a:pt x="9273273" y="2641600"/>
                  </a:lnTo>
                  <a:lnTo>
                    <a:pt x="9274607" y="2590800"/>
                  </a:lnTo>
                  <a:lnTo>
                    <a:pt x="9276131" y="2552700"/>
                  </a:lnTo>
                  <a:lnTo>
                    <a:pt x="9277299" y="2489200"/>
                  </a:lnTo>
                  <a:lnTo>
                    <a:pt x="9277579" y="2463800"/>
                  </a:lnTo>
                  <a:lnTo>
                    <a:pt x="9277566" y="2438400"/>
                  </a:lnTo>
                  <a:lnTo>
                    <a:pt x="9277185" y="2413000"/>
                  </a:lnTo>
                  <a:lnTo>
                    <a:pt x="9276359" y="2374900"/>
                  </a:lnTo>
                  <a:lnTo>
                    <a:pt x="9275039" y="2336800"/>
                  </a:lnTo>
                  <a:lnTo>
                    <a:pt x="9273159" y="2311400"/>
                  </a:lnTo>
                  <a:lnTo>
                    <a:pt x="9272067" y="2286000"/>
                  </a:lnTo>
                  <a:lnTo>
                    <a:pt x="9271013" y="2273300"/>
                  </a:lnTo>
                  <a:lnTo>
                    <a:pt x="9268981" y="2235200"/>
                  </a:lnTo>
                  <a:lnTo>
                    <a:pt x="9265412" y="2197100"/>
                  </a:lnTo>
                  <a:lnTo>
                    <a:pt x="9263951" y="2171700"/>
                  </a:lnTo>
                  <a:lnTo>
                    <a:pt x="9262770" y="2146300"/>
                  </a:lnTo>
                  <a:lnTo>
                    <a:pt x="9261310" y="2120900"/>
                  </a:lnTo>
                  <a:lnTo>
                    <a:pt x="9261107" y="2095500"/>
                  </a:lnTo>
                  <a:lnTo>
                    <a:pt x="9261284" y="2082800"/>
                  </a:lnTo>
                  <a:lnTo>
                    <a:pt x="9261894" y="2057400"/>
                  </a:lnTo>
                  <a:lnTo>
                    <a:pt x="9264599" y="2006600"/>
                  </a:lnTo>
                  <a:lnTo>
                    <a:pt x="9268092" y="1968500"/>
                  </a:lnTo>
                  <a:lnTo>
                    <a:pt x="9269565" y="1955800"/>
                  </a:lnTo>
                  <a:lnTo>
                    <a:pt x="9271190" y="1930400"/>
                  </a:lnTo>
                  <a:lnTo>
                    <a:pt x="9276613" y="1879600"/>
                  </a:lnTo>
                  <a:lnTo>
                    <a:pt x="9279776" y="1841500"/>
                  </a:lnTo>
                  <a:lnTo>
                    <a:pt x="9282493" y="1803400"/>
                  </a:lnTo>
                  <a:lnTo>
                    <a:pt x="9284741" y="1765300"/>
                  </a:lnTo>
                  <a:lnTo>
                    <a:pt x="9287802" y="1701800"/>
                  </a:lnTo>
                  <a:lnTo>
                    <a:pt x="9288920" y="163830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043937-5E96-11E6-FD55-C51BAD3DE05F}"/>
                </a:ext>
              </a:extLst>
            </p:cNvPr>
            <p:cNvSpPr/>
            <p:nvPr/>
          </p:nvSpPr>
          <p:spPr>
            <a:xfrm>
              <a:off x="533400" y="2057400"/>
              <a:ext cx="1676400" cy="228600"/>
            </a:xfrm>
            <a:prstGeom prst="rect">
              <a:avLst/>
            </a:prstGeom>
            <a:solidFill>
              <a:srgbClr val="DAE3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916" y="251201"/>
            <a:ext cx="11454566" cy="1024438"/>
          </a:xfrm>
          <a:prstGeom prst="rect">
            <a:avLst/>
          </a:prstGeom>
        </p:spPr>
        <p:txBody>
          <a:bodyPr vert="horz" wrap="square" lIns="0" tIns="267897" rIns="0" bIns="0" rtlCol="0">
            <a:spAutoFit/>
          </a:bodyPr>
          <a:lstStyle/>
          <a:p>
            <a:pPr marL="1057187">
              <a:spcBef>
                <a:spcPts val="105"/>
              </a:spcBef>
            </a:pPr>
            <a:r>
              <a:rPr sz="4899" dirty="0"/>
              <a:t>1.</a:t>
            </a:r>
            <a:r>
              <a:rPr sz="4899" spc="-200" dirty="0"/>
              <a:t> </a:t>
            </a:r>
            <a:r>
              <a:rPr sz="4899" dirty="0"/>
              <a:t>Identify</a:t>
            </a:r>
            <a:r>
              <a:rPr sz="4899" spc="-204" dirty="0"/>
              <a:t> </a:t>
            </a:r>
            <a:r>
              <a:rPr sz="4899" dirty="0"/>
              <a:t>the</a:t>
            </a:r>
            <a:r>
              <a:rPr sz="4899" spc="-204" dirty="0"/>
              <a:t> </a:t>
            </a:r>
            <a:r>
              <a:rPr sz="4899" spc="-10" dirty="0"/>
              <a:t>problem</a:t>
            </a:r>
            <a:endParaRPr sz="4899"/>
          </a:p>
        </p:txBody>
      </p:sp>
      <p:sp>
        <p:nvSpPr>
          <p:cNvPr id="3" name="object 3"/>
          <p:cNvSpPr txBox="1"/>
          <p:nvPr/>
        </p:nvSpPr>
        <p:spPr>
          <a:xfrm>
            <a:off x="5995788" y="4538009"/>
            <a:ext cx="21888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3200" dirty="0">
                <a:solidFill>
                  <a:srgbClr val="4472C4"/>
                </a:solidFill>
                <a:latin typeface="Avenir Next"/>
                <a:cs typeface="Avenir Next"/>
              </a:rPr>
              <a:t>Ask</a:t>
            </a:r>
            <a:r>
              <a:rPr sz="3200" spc="-5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3200" spc="-10" dirty="0">
                <a:solidFill>
                  <a:srgbClr val="4472C4"/>
                </a:solidFill>
                <a:latin typeface="Avenir Next"/>
                <a:cs typeface="Avenir Next"/>
              </a:rPr>
              <a:t>experts</a:t>
            </a:r>
            <a:endParaRPr sz="3200">
              <a:latin typeface="Avenir Next"/>
              <a:cs typeface="Avenir Next"/>
            </a:endParaRPr>
          </a:p>
        </p:txBody>
      </p:sp>
      <p:pic>
        <p:nvPicPr>
          <p:cNvPr id="4" name="object 4" descr="A photo of a group of doctors and nurses smili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5031" y="1456024"/>
            <a:ext cx="4032756" cy="3046440"/>
          </a:xfrm>
          <a:prstGeom prst="rect">
            <a:avLst/>
          </a:prstGeom>
        </p:spPr>
      </p:pic>
      <p:pic>
        <p:nvPicPr>
          <p:cNvPr id="5" name="object 5" descr="A photo of a woman sitting at a table working on a lapto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768" y="1456028"/>
            <a:ext cx="4074287" cy="30412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38872" y="4553249"/>
            <a:ext cx="17208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3200" spc="-10" dirty="0">
                <a:solidFill>
                  <a:srgbClr val="4472C4"/>
                </a:solidFill>
                <a:latin typeface="Avenir Next"/>
                <a:cs typeface="Avenir Next"/>
              </a:rPr>
              <a:t>Research</a:t>
            </a:r>
            <a:endParaRPr sz="3200">
              <a:latin typeface="Avenir Next"/>
              <a:cs typeface="Avenir Nex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FA35C65-2DBC-1AF4-DCA0-ED57C399B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26999" y="-38100"/>
            <a:ext cx="9855200" cy="5549900"/>
            <a:chOff x="-126999" y="-38100"/>
            <a:chExt cx="9855200" cy="5549900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2277B5DD-062D-514D-9B1A-84D8D83A9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26999" y="-38100"/>
              <a:ext cx="9855200" cy="5549900"/>
            </a:xfrm>
            <a:custGeom>
              <a:avLst/>
              <a:gdLst/>
              <a:ahLst/>
              <a:cxnLst/>
              <a:rect l="l" t="t" r="r" b="b"/>
              <a:pathLst>
                <a:path w="9855200" h="5549900">
                  <a:moveTo>
                    <a:pt x="9855200" y="0"/>
                  </a:moveTo>
                  <a:lnTo>
                    <a:pt x="0" y="0"/>
                  </a:lnTo>
                  <a:lnTo>
                    <a:pt x="0" y="5549900"/>
                  </a:lnTo>
                  <a:lnTo>
                    <a:pt x="9855200" y="5549900"/>
                  </a:lnTo>
                  <a:lnTo>
                    <a:pt x="9855200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AE7D0F19-8AC0-8437-19B4-F255B2C3F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4980" y="251202"/>
              <a:ext cx="9289415" cy="5054600"/>
            </a:xfrm>
            <a:custGeom>
              <a:avLst/>
              <a:gdLst/>
              <a:ahLst/>
              <a:cxnLst/>
              <a:rect l="l" t="t" r="r" b="b"/>
              <a:pathLst>
                <a:path w="9289415" h="5054600">
                  <a:moveTo>
                    <a:pt x="1877009" y="1920519"/>
                  </a:moveTo>
                  <a:lnTo>
                    <a:pt x="530809" y="1920519"/>
                  </a:lnTo>
                  <a:lnTo>
                    <a:pt x="530809" y="1933232"/>
                  </a:lnTo>
                  <a:lnTo>
                    <a:pt x="1877009" y="1933232"/>
                  </a:lnTo>
                  <a:lnTo>
                    <a:pt x="1877009" y="1920519"/>
                  </a:lnTo>
                  <a:close/>
                </a:path>
                <a:path w="9289415" h="5054600">
                  <a:moveTo>
                    <a:pt x="9169044" y="4991100"/>
                  </a:moveTo>
                  <a:lnTo>
                    <a:pt x="9168168" y="4978400"/>
                  </a:lnTo>
                  <a:lnTo>
                    <a:pt x="9167482" y="4978400"/>
                  </a:lnTo>
                  <a:lnTo>
                    <a:pt x="9169044" y="4991100"/>
                  </a:lnTo>
                  <a:close/>
                </a:path>
                <a:path w="9289415" h="5054600">
                  <a:moveTo>
                    <a:pt x="9220479" y="1638300"/>
                  </a:moveTo>
                  <a:lnTo>
                    <a:pt x="9220289" y="1600200"/>
                  </a:lnTo>
                  <a:lnTo>
                    <a:pt x="9219603" y="1562100"/>
                  </a:lnTo>
                  <a:lnTo>
                    <a:pt x="9218435" y="1524000"/>
                  </a:lnTo>
                  <a:lnTo>
                    <a:pt x="9216746" y="1485900"/>
                  </a:lnTo>
                  <a:lnTo>
                    <a:pt x="9214561" y="1447800"/>
                  </a:lnTo>
                  <a:lnTo>
                    <a:pt x="9211843" y="1409700"/>
                  </a:lnTo>
                  <a:lnTo>
                    <a:pt x="9208618" y="1358900"/>
                  </a:lnTo>
                  <a:lnTo>
                    <a:pt x="9204858" y="1320800"/>
                  </a:lnTo>
                  <a:lnTo>
                    <a:pt x="9200985" y="1270000"/>
                  </a:lnTo>
                  <a:lnTo>
                    <a:pt x="9197467" y="1219200"/>
                  </a:lnTo>
                  <a:lnTo>
                    <a:pt x="9194343" y="1181100"/>
                  </a:lnTo>
                  <a:lnTo>
                    <a:pt x="9191638" y="1143000"/>
                  </a:lnTo>
                  <a:lnTo>
                    <a:pt x="9189390" y="1104900"/>
                  </a:lnTo>
                  <a:lnTo>
                    <a:pt x="9187637" y="1079500"/>
                  </a:lnTo>
                  <a:lnTo>
                    <a:pt x="9186405" y="1041400"/>
                  </a:lnTo>
                  <a:lnTo>
                    <a:pt x="9185745" y="1016000"/>
                  </a:lnTo>
                  <a:lnTo>
                    <a:pt x="9186253" y="952500"/>
                  </a:lnTo>
                  <a:lnTo>
                    <a:pt x="9187497" y="914400"/>
                  </a:lnTo>
                  <a:lnTo>
                    <a:pt x="9189453" y="876300"/>
                  </a:lnTo>
                  <a:lnTo>
                    <a:pt x="9192133" y="838200"/>
                  </a:lnTo>
                  <a:lnTo>
                    <a:pt x="9195575" y="800100"/>
                  </a:lnTo>
                  <a:lnTo>
                    <a:pt x="9199829" y="762000"/>
                  </a:lnTo>
                  <a:lnTo>
                    <a:pt x="9204896" y="711200"/>
                  </a:lnTo>
                  <a:lnTo>
                    <a:pt x="9209468" y="673100"/>
                  </a:lnTo>
                  <a:lnTo>
                    <a:pt x="9212440" y="622300"/>
                  </a:lnTo>
                  <a:lnTo>
                    <a:pt x="9214028" y="584200"/>
                  </a:lnTo>
                  <a:lnTo>
                    <a:pt x="9214447" y="546100"/>
                  </a:lnTo>
                  <a:lnTo>
                    <a:pt x="9213901" y="495300"/>
                  </a:lnTo>
                  <a:lnTo>
                    <a:pt x="9212593" y="457200"/>
                  </a:lnTo>
                  <a:lnTo>
                    <a:pt x="9208567" y="381000"/>
                  </a:lnTo>
                  <a:lnTo>
                    <a:pt x="9204058" y="304800"/>
                  </a:lnTo>
                  <a:lnTo>
                    <a:pt x="9200782" y="228600"/>
                  </a:lnTo>
                  <a:lnTo>
                    <a:pt x="9200134" y="190500"/>
                  </a:lnTo>
                  <a:lnTo>
                    <a:pt x="9200451" y="152400"/>
                  </a:lnTo>
                  <a:lnTo>
                    <a:pt x="9201455" y="127000"/>
                  </a:lnTo>
                  <a:lnTo>
                    <a:pt x="9201963" y="114300"/>
                  </a:lnTo>
                  <a:lnTo>
                    <a:pt x="9200286" y="101600"/>
                  </a:lnTo>
                  <a:lnTo>
                    <a:pt x="9198623" y="88900"/>
                  </a:lnTo>
                  <a:lnTo>
                    <a:pt x="8083055" y="88900"/>
                  </a:lnTo>
                  <a:lnTo>
                    <a:pt x="8056156" y="76200"/>
                  </a:lnTo>
                  <a:lnTo>
                    <a:pt x="7801038" y="76200"/>
                  </a:lnTo>
                  <a:lnTo>
                    <a:pt x="7769365" y="88900"/>
                  </a:lnTo>
                  <a:lnTo>
                    <a:pt x="7620127" y="88900"/>
                  </a:lnTo>
                  <a:lnTo>
                    <a:pt x="7541222" y="101600"/>
                  </a:lnTo>
                  <a:lnTo>
                    <a:pt x="7382129" y="101600"/>
                  </a:lnTo>
                  <a:lnTo>
                    <a:pt x="7223074" y="88900"/>
                  </a:lnTo>
                  <a:lnTo>
                    <a:pt x="6841909" y="88900"/>
                  </a:lnTo>
                  <a:lnTo>
                    <a:pt x="6795859" y="101600"/>
                  </a:lnTo>
                  <a:lnTo>
                    <a:pt x="6717754" y="101600"/>
                  </a:lnTo>
                  <a:lnTo>
                    <a:pt x="6687452" y="88900"/>
                  </a:lnTo>
                  <a:lnTo>
                    <a:pt x="6549149" y="88900"/>
                  </a:lnTo>
                  <a:lnTo>
                    <a:pt x="6520307" y="76200"/>
                  </a:lnTo>
                  <a:lnTo>
                    <a:pt x="6336868" y="76200"/>
                  </a:lnTo>
                  <a:lnTo>
                    <a:pt x="6310642" y="88900"/>
                  </a:lnTo>
                  <a:lnTo>
                    <a:pt x="5371096" y="88900"/>
                  </a:lnTo>
                  <a:lnTo>
                    <a:pt x="5337480" y="101600"/>
                  </a:lnTo>
                  <a:lnTo>
                    <a:pt x="5146789" y="101600"/>
                  </a:lnTo>
                  <a:lnTo>
                    <a:pt x="5117122" y="88900"/>
                  </a:lnTo>
                  <a:lnTo>
                    <a:pt x="4568571" y="88900"/>
                  </a:lnTo>
                  <a:lnTo>
                    <a:pt x="4530191" y="101600"/>
                  </a:lnTo>
                  <a:lnTo>
                    <a:pt x="4356976" y="101600"/>
                  </a:lnTo>
                  <a:lnTo>
                    <a:pt x="4331690" y="88900"/>
                  </a:lnTo>
                  <a:lnTo>
                    <a:pt x="2136063" y="88900"/>
                  </a:lnTo>
                  <a:lnTo>
                    <a:pt x="2080514" y="101600"/>
                  </a:lnTo>
                  <a:lnTo>
                    <a:pt x="2028761" y="101600"/>
                  </a:lnTo>
                  <a:lnTo>
                    <a:pt x="2004466" y="88900"/>
                  </a:lnTo>
                  <a:lnTo>
                    <a:pt x="1826831" y="88900"/>
                  </a:lnTo>
                  <a:lnTo>
                    <a:pt x="1806448" y="101600"/>
                  </a:lnTo>
                  <a:lnTo>
                    <a:pt x="1578686" y="101600"/>
                  </a:lnTo>
                  <a:lnTo>
                    <a:pt x="1551533" y="88900"/>
                  </a:lnTo>
                  <a:lnTo>
                    <a:pt x="1429499" y="88900"/>
                  </a:lnTo>
                  <a:lnTo>
                    <a:pt x="1368069" y="76200"/>
                  </a:lnTo>
                  <a:lnTo>
                    <a:pt x="945438" y="76200"/>
                  </a:lnTo>
                  <a:lnTo>
                    <a:pt x="905751" y="88900"/>
                  </a:lnTo>
                  <a:lnTo>
                    <a:pt x="77685" y="88900"/>
                  </a:lnTo>
                  <a:lnTo>
                    <a:pt x="78828" y="127000"/>
                  </a:lnTo>
                  <a:lnTo>
                    <a:pt x="80492" y="177800"/>
                  </a:lnTo>
                  <a:lnTo>
                    <a:pt x="82080" y="228600"/>
                  </a:lnTo>
                  <a:lnTo>
                    <a:pt x="83527" y="279400"/>
                  </a:lnTo>
                  <a:lnTo>
                    <a:pt x="85890" y="393700"/>
                  </a:lnTo>
                  <a:lnTo>
                    <a:pt x="87274" y="508000"/>
                  </a:lnTo>
                  <a:lnTo>
                    <a:pt x="87401" y="622300"/>
                  </a:lnTo>
                  <a:lnTo>
                    <a:pt x="85940" y="736600"/>
                  </a:lnTo>
                  <a:lnTo>
                    <a:pt x="82613" y="850900"/>
                  </a:lnTo>
                  <a:lnTo>
                    <a:pt x="77101" y="965200"/>
                  </a:lnTo>
                  <a:lnTo>
                    <a:pt x="74180" y="1028700"/>
                  </a:lnTo>
                  <a:lnTo>
                    <a:pt x="72047" y="1079500"/>
                  </a:lnTo>
                  <a:lnTo>
                    <a:pt x="70624" y="1130300"/>
                  </a:lnTo>
                  <a:lnTo>
                    <a:pt x="69811" y="1181100"/>
                  </a:lnTo>
                  <a:lnTo>
                    <a:pt x="69532" y="1219200"/>
                  </a:lnTo>
                  <a:lnTo>
                    <a:pt x="69684" y="1270000"/>
                  </a:lnTo>
                  <a:lnTo>
                    <a:pt x="70218" y="1308100"/>
                  </a:lnTo>
                  <a:lnTo>
                    <a:pt x="71005" y="1346200"/>
                  </a:lnTo>
                  <a:lnTo>
                    <a:pt x="71996" y="1384300"/>
                  </a:lnTo>
                  <a:lnTo>
                    <a:pt x="73088" y="1422400"/>
                  </a:lnTo>
                  <a:lnTo>
                    <a:pt x="74206" y="1447800"/>
                  </a:lnTo>
                  <a:lnTo>
                    <a:pt x="75260" y="1485900"/>
                  </a:lnTo>
                  <a:lnTo>
                    <a:pt x="76835" y="1549400"/>
                  </a:lnTo>
                  <a:lnTo>
                    <a:pt x="77127" y="1612900"/>
                  </a:lnTo>
                  <a:lnTo>
                    <a:pt x="76314" y="1676400"/>
                  </a:lnTo>
                  <a:lnTo>
                    <a:pt x="74104" y="1790700"/>
                  </a:lnTo>
                  <a:lnTo>
                    <a:pt x="73228" y="1854200"/>
                  </a:lnTo>
                  <a:lnTo>
                    <a:pt x="72961" y="1892300"/>
                  </a:lnTo>
                  <a:lnTo>
                    <a:pt x="72885" y="1943100"/>
                  </a:lnTo>
                  <a:lnTo>
                    <a:pt x="72999" y="1968500"/>
                  </a:lnTo>
                  <a:lnTo>
                    <a:pt x="73710" y="2032000"/>
                  </a:lnTo>
                  <a:lnTo>
                    <a:pt x="74523" y="2070100"/>
                  </a:lnTo>
                  <a:lnTo>
                    <a:pt x="75641" y="2120900"/>
                  </a:lnTo>
                  <a:lnTo>
                    <a:pt x="77114" y="2159000"/>
                  </a:lnTo>
                  <a:lnTo>
                    <a:pt x="78676" y="2209800"/>
                  </a:lnTo>
                  <a:lnTo>
                    <a:pt x="80060" y="2247900"/>
                  </a:lnTo>
                  <a:lnTo>
                    <a:pt x="81267" y="2298700"/>
                  </a:lnTo>
                  <a:lnTo>
                    <a:pt x="82283" y="2336800"/>
                  </a:lnTo>
                  <a:lnTo>
                    <a:pt x="83108" y="2374900"/>
                  </a:lnTo>
                  <a:lnTo>
                    <a:pt x="83718" y="2413000"/>
                  </a:lnTo>
                  <a:lnTo>
                    <a:pt x="84201" y="2463800"/>
                  </a:lnTo>
                  <a:lnTo>
                    <a:pt x="84264" y="2489200"/>
                  </a:lnTo>
                  <a:lnTo>
                    <a:pt x="83997" y="2552700"/>
                  </a:lnTo>
                  <a:lnTo>
                    <a:pt x="82727" y="2616200"/>
                  </a:lnTo>
                  <a:lnTo>
                    <a:pt x="80441" y="2692400"/>
                  </a:lnTo>
                  <a:lnTo>
                    <a:pt x="77101" y="2755900"/>
                  </a:lnTo>
                  <a:lnTo>
                    <a:pt x="75603" y="2794000"/>
                  </a:lnTo>
                  <a:lnTo>
                    <a:pt x="74879" y="2819400"/>
                  </a:lnTo>
                  <a:lnTo>
                    <a:pt x="74803" y="2857500"/>
                  </a:lnTo>
                  <a:lnTo>
                    <a:pt x="75260" y="2882900"/>
                  </a:lnTo>
                  <a:lnTo>
                    <a:pt x="77266" y="2946400"/>
                  </a:lnTo>
                  <a:lnTo>
                    <a:pt x="79933" y="2997200"/>
                  </a:lnTo>
                  <a:lnTo>
                    <a:pt x="82257" y="3048000"/>
                  </a:lnTo>
                  <a:lnTo>
                    <a:pt x="82969" y="3086100"/>
                  </a:lnTo>
                  <a:lnTo>
                    <a:pt x="83223" y="3111500"/>
                  </a:lnTo>
                  <a:lnTo>
                    <a:pt x="82880" y="3149600"/>
                  </a:lnTo>
                  <a:lnTo>
                    <a:pt x="81826" y="3175000"/>
                  </a:lnTo>
                  <a:lnTo>
                    <a:pt x="79933" y="3213100"/>
                  </a:lnTo>
                  <a:lnTo>
                    <a:pt x="77076" y="3251200"/>
                  </a:lnTo>
                  <a:lnTo>
                    <a:pt x="74396" y="3289300"/>
                  </a:lnTo>
                  <a:lnTo>
                    <a:pt x="72910" y="3327400"/>
                  </a:lnTo>
                  <a:lnTo>
                    <a:pt x="72796" y="3403600"/>
                  </a:lnTo>
                  <a:lnTo>
                    <a:pt x="75285" y="3479800"/>
                  </a:lnTo>
                  <a:lnTo>
                    <a:pt x="78994" y="3543300"/>
                  </a:lnTo>
                  <a:lnTo>
                    <a:pt x="82486" y="3606800"/>
                  </a:lnTo>
                  <a:lnTo>
                    <a:pt x="84302" y="3670300"/>
                  </a:lnTo>
                  <a:lnTo>
                    <a:pt x="82969" y="3733800"/>
                  </a:lnTo>
                  <a:lnTo>
                    <a:pt x="80645" y="3771900"/>
                  </a:lnTo>
                  <a:lnTo>
                    <a:pt x="77000" y="3810000"/>
                  </a:lnTo>
                  <a:lnTo>
                    <a:pt x="73317" y="3835400"/>
                  </a:lnTo>
                  <a:lnTo>
                    <a:pt x="70789" y="3860800"/>
                  </a:lnTo>
                  <a:lnTo>
                    <a:pt x="68453" y="3924300"/>
                  </a:lnTo>
                  <a:lnTo>
                    <a:pt x="68948" y="3975100"/>
                  </a:lnTo>
                  <a:lnTo>
                    <a:pt x="69938" y="4000500"/>
                  </a:lnTo>
                  <a:lnTo>
                    <a:pt x="71234" y="4038600"/>
                  </a:lnTo>
                  <a:lnTo>
                    <a:pt x="72732" y="4064000"/>
                  </a:lnTo>
                  <a:lnTo>
                    <a:pt x="74269" y="4102100"/>
                  </a:lnTo>
                  <a:lnTo>
                    <a:pt x="75742" y="4127500"/>
                  </a:lnTo>
                  <a:lnTo>
                    <a:pt x="76987" y="4165600"/>
                  </a:lnTo>
                  <a:lnTo>
                    <a:pt x="77876" y="4203700"/>
                  </a:lnTo>
                  <a:lnTo>
                    <a:pt x="78193" y="4241800"/>
                  </a:lnTo>
                  <a:lnTo>
                    <a:pt x="78181" y="4279900"/>
                  </a:lnTo>
                  <a:lnTo>
                    <a:pt x="78079" y="4305300"/>
                  </a:lnTo>
                  <a:lnTo>
                    <a:pt x="77114" y="4343400"/>
                  </a:lnTo>
                  <a:lnTo>
                    <a:pt x="75933" y="4394200"/>
                  </a:lnTo>
                  <a:lnTo>
                    <a:pt x="75120" y="4445000"/>
                  </a:lnTo>
                  <a:lnTo>
                    <a:pt x="74637" y="4483100"/>
                  </a:lnTo>
                  <a:lnTo>
                    <a:pt x="74422" y="4533900"/>
                  </a:lnTo>
                  <a:lnTo>
                    <a:pt x="74434" y="4572000"/>
                  </a:lnTo>
                  <a:lnTo>
                    <a:pt x="74637" y="4610100"/>
                  </a:lnTo>
                  <a:lnTo>
                    <a:pt x="75438" y="4673600"/>
                  </a:lnTo>
                  <a:lnTo>
                    <a:pt x="76441" y="4749800"/>
                  </a:lnTo>
                  <a:lnTo>
                    <a:pt x="76911" y="4787900"/>
                  </a:lnTo>
                  <a:lnTo>
                    <a:pt x="77292" y="4826000"/>
                  </a:lnTo>
                  <a:lnTo>
                    <a:pt x="77558" y="4864100"/>
                  </a:lnTo>
                  <a:lnTo>
                    <a:pt x="77609" y="4914900"/>
                  </a:lnTo>
                  <a:lnTo>
                    <a:pt x="77508" y="4953000"/>
                  </a:lnTo>
                  <a:lnTo>
                    <a:pt x="77279" y="4978400"/>
                  </a:lnTo>
                  <a:lnTo>
                    <a:pt x="98425" y="4978400"/>
                  </a:lnTo>
                  <a:lnTo>
                    <a:pt x="168935" y="4965700"/>
                  </a:lnTo>
                  <a:lnTo>
                    <a:pt x="557110" y="4965700"/>
                  </a:lnTo>
                  <a:lnTo>
                    <a:pt x="581177" y="4978400"/>
                  </a:lnTo>
                  <a:lnTo>
                    <a:pt x="687501" y="4978400"/>
                  </a:lnTo>
                  <a:lnTo>
                    <a:pt x="743102" y="4991100"/>
                  </a:lnTo>
                  <a:lnTo>
                    <a:pt x="1265326" y="4991100"/>
                  </a:lnTo>
                  <a:lnTo>
                    <a:pt x="1281722" y="4978400"/>
                  </a:lnTo>
                  <a:lnTo>
                    <a:pt x="2812199" y="4978400"/>
                  </a:lnTo>
                  <a:lnTo>
                    <a:pt x="2857754" y="4965700"/>
                  </a:lnTo>
                  <a:lnTo>
                    <a:pt x="2954134" y="4965700"/>
                  </a:lnTo>
                  <a:lnTo>
                    <a:pt x="3003537" y="4978400"/>
                  </a:lnTo>
                  <a:lnTo>
                    <a:pt x="3153562" y="4978400"/>
                  </a:lnTo>
                  <a:lnTo>
                    <a:pt x="3169983" y="4991100"/>
                  </a:lnTo>
                  <a:lnTo>
                    <a:pt x="3200616" y="4991100"/>
                  </a:lnTo>
                  <a:lnTo>
                    <a:pt x="3228949" y="4978400"/>
                  </a:lnTo>
                  <a:lnTo>
                    <a:pt x="3429939" y="4978400"/>
                  </a:lnTo>
                  <a:lnTo>
                    <a:pt x="3449028" y="4991100"/>
                  </a:lnTo>
                  <a:lnTo>
                    <a:pt x="3599205" y="4991100"/>
                  </a:lnTo>
                  <a:lnTo>
                    <a:pt x="3632327" y="4978400"/>
                  </a:lnTo>
                  <a:lnTo>
                    <a:pt x="3668623" y="4978400"/>
                  </a:lnTo>
                  <a:lnTo>
                    <a:pt x="3707688" y="4965700"/>
                  </a:lnTo>
                  <a:lnTo>
                    <a:pt x="4239526" y="4965700"/>
                  </a:lnTo>
                  <a:lnTo>
                    <a:pt x="4272572" y="4978400"/>
                  </a:lnTo>
                  <a:lnTo>
                    <a:pt x="5029606" y="4978400"/>
                  </a:lnTo>
                  <a:lnTo>
                    <a:pt x="5051679" y="4965700"/>
                  </a:lnTo>
                  <a:lnTo>
                    <a:pt x="5231689" y="4965700"/>
                  </a:lnTo>
                  <a:lnTo>
                    <a:pt x="5255234" y="4978400"/>
                  </a:lnTo>
                  <a:lnTo>
                    <a:pt x="5323319" y="4978400"/>
                  </a:lnTo>
                  <a:lnTo>
                    <a:pt x="5340058" y="4991100"/>
                  </a:lnTo>
                  <a:lnTo>
                    <a:pt x="5692216" y="4991100"/>
                  </a:lnTo>
                  <a:lnTo>
                    <a:pt x="5736450" y="4978400"/>
                  </a:lnTo>
                  <a:lnTo>
                    <a:pt x="5991149" y="4978400"/>
                  </a:lnTo>
                  <a:lnTo>
                    <a:pt x="6022772" y="4965700"/>
                  </a:lnTo>
                  <a:lnTo>
                    <a:pt x="6067476" y="4965700"/>
                  </a:lnTo>
                  <a:lnTo>
                    <a:pt x="6087757" y="4978400"/>
                  </a:lnTo>
                  <a:lnTo>
                    <a:pt x="6903009" y="4978400"/>
                  </a:lnTo>
                  <a:lnTo>
                    <a:pt x="6915823" y="4965700"/>
                  </a:lnTo>
                  <a:lnTo>
                    <a:pt x="7091616" y="4965700"/>
                  </a:lnTo>
                  <a:lnTo>
                    <a:pt x="7112571" y="4978400"/>
                  </a:lnTo>
                  <a:lnTo>
                    <a:pt x="7208812" y="4978400"/>
                  </a:lnTo>
                  <a:lnTo>
                    <a:pt x="7256386" y="4991100"/>
                  </a:lnTo>
                  <a:lnTo>
                    <a:pt x="7472464" y="4991100"/>
                  </a:lnTo>
                  <a:lnTo>
                    <a:pt x="7511758" y="4978400"/>
                  </a:lnTo>
                  <a:lnTo>
                    <a:pt x="7926933" y="4978400"/>
                  </a:lnTo>
                  <a:lnTo>
                    <a:pt x="7941386" y="4965700"/>
                  </a:lnTo>
                  <a:lnTo>
                    <a:pt x="8060715" y="4965700"/>
                  </a:lnTo>
                  <a:lnTo>
                    <a:pt x="8079333" y="4978400"/>
                  </a:lnTo>
                  <a:lnTo>
                    <a:pt x="8272869" y="4978400"/>
                  </a:lnTo>
                  <a:lnTo>
                    <a:pt x="8308010" y="4991100"/>
                  </a:lnTo>
                  <a:lnTo>
                    <a:pt x="8340458" y="4991100"/>
                  </a:lnTo>
                  <a:lnTo>
                    <a:pt x="8370773" y="4978400"/>
                  </a:lnTo>
                  <a:lnTo>
                    <a:pt x="9167482" y="4978400"/>
                  </a:lnTo>
                  <a:lnTo>
                    <a:pt x="9165920" y="4965700"/>
                  </a:lnTo>
                  <a:lnTo>
                    <a:pt x="9164358" y="4953000"/>
                  </a:lnTo>
                  <a:lnTo>
                    <a:pt x="9162796" y="4940300"/>
                  </a:lnTo>
                  <a:lnTo>
                    <a:pt x="8480831" y="4940300"/>
                  </a:lnTo>
                  <a:lnTo>
                    <a:pt x="8425739" y="4953000"/>
                  </a:lnTo>
                  <a:lnTo>
                    <a:pt x="8236051" y="4953000"/>
                  </a:lnTo>
                  <a:lnTo>
                    <a:pt x="8194256" y="4940300"/>
                  </a:lnTo>
                  <a:lnTo>
                    <a:pt x="7585189" y="4940300"/>
                  </a:lnTo>
                  <a:lnTo>
                    <a:pt x="7548004" y="4953000"/>
                  </a:lnTo>
                  <a:lnTo>
                    <a:pt x="7211606" y="4953000"/>
                  </a:lnTo>
                  <a:lnTo>
                    <a:pt x="7162927" y="4940300"/>
                  </a:lnTo>
                  <a:lnTo>
                    <a:pt x="7074751" y="4940300"/>
                  </a:lnTo>
                  <a:lnTo>
                    <a:pt x="7056488" y="4927600"/>
                  </a:lnTo>
                  <a:lnTo>
                    <a:pt x="6942226" y="4927600"/>
                  </a:lnTo>
                  <a:lnTo>
                    <a:pt x="6925488" y="4940300"/>
                  </a:lnTo>
                  <a:lnTo>
                    <a:pt x="6416129" y="4940300"/>
                  </a:lnTo>
                  <a:lnTo>
                    <a:pt x="6329794" y="4953000"/>
                  </a:lnTo>
                  <a:lnTo>
                    <a:pt x="6288354" y="4953000"/>
                  </a:lnTo>
                  <a:lnTo>
                    <a:pt x="6248438" y="4940300"/>
                  </a:lnTo>
                  <a:lnTo>
                    <a:pt x="5815622" y="4940300"/>
                  </a:lnTo>
                  <a:lnTo>
                    <a:pt x="5776823" y="4953000"/>
                  </a:lnTo>
                  <a:lnTo>
                    <a:pt x="5312486" y="4953000"/>
                  </a:lnTo>
                  <a:lnTo>
                    <a:pt x="5286908" y="4940300"/>
                  </a:lnTo>
                  <a:lnTo>
                    <a:pt x="5236375" y="4940300"/>
                  </a:lnTo>
                  <a:lnTo>
                    <a:pt x="5212842" y="4927600"/>
                  </a:lnTo>
                  <a:lnTo>
                    <a:pt x="5109083" y="4927600"/>
                  </a:lnTo>
                  <a:lnTo>
                    <a:pt x="5069459" y="4940300"/>
                  </a:lnTo>
                  <a:lnTo>
                    <a:pt x="4550956" y="4940300"/>
                  </a:lnTo>
                  <a:lnTo>
                    <a:pt x="4508119" y="4953000"/>
                  </a:lnTo>
                  <a:lnTo>
                    <a:pt x="4361040" y="4953000"/>
                  </a:lnTo>
                  <a:lnTo>
                    <a:pt x="4305846" y="4940300"/>
                  </a:lnTo>
                  <a:lnTo>
                    <a:pt x="4206697" y="4940300"/>
                  </a:lnTo>
                  <a:lnTo>
                    <a:pt x="4169168" y="4927600"/>
                  </a:lnTo>
                  <a:lnTo>
                    <a:pt x="3745484" y="4927600"/>
                  </a:lnTo>
                  <a:lnTo>
                    <a:pt x="3703650" y="4940300"/>
                  </a:lnTo>
                  <a:lnTo>
                    <a:pt x="3664102" y="4940300"/>
                  </a:lnTo>
                  <a:lnTo>
                    <a:pt x="3628326" y="4953000"/>
                  </a:lnTo>
                  <a:lnTo>
                    <a:pt x="3415588" y="4953000"/>
                  </a:lnTo>
                  <a:lnTo>
                    <a:pt x="3380778" y="4940300"/>
                  </a:lnTo>
                  <a:lnTo>
                    <a:pt x="3280702" y="4940300"/>
                  </a:lnTo>
                  <a:lnTo>
                    <a:pt x="3253778" y="4953000"/>
                  </a:lnTo>
                  <a:lnTo>
                    <a:pt x="3100032" y="4953000"/>
                  </a:lnTo>
                  <a:lnTo>
                    <a:pt x="3078899" y="4940300"/>
                  </a:lnTo>
                  <a:lnTo>
                    <a:pt x="1330363" y="4940300"/>
                  </a:lnTo>
                  <a:lnTo>
                    <a:pt x="1307807" y="4953000"/>
                  </a:lnTo>
                  <a:lnTo>
                    <a:pt x="690143" y="4953000"/>
                  </a:lnTo>
                  <a:lnTo>
                    <a:pt x="635952" y="4940300"/>
                  </a:lnTo>
                  <a:lnTo>
                    <a:pt x="536752" y="4940300"/>
                  </a:lnTo>
                  <a:lnTo>
                    <a:pt x="493572" y="4927600"/>
                  </a:lnTo>
                  <a:lnTo>
                    <a:pt x="198412" y="4927600"/>
                  </a:lnTo>
                  <a:lnTo>
                    <a:pt x="166395" y="4940300"/>
                  </a:lnTo>
                  <a:lnTo>
                    <a:pt x="111760" y="4940300"/>
                  </a:lnTo>
                  <a:lnTo>
                    <a:pt x="111683" y="4851400"/>
                  </a:lnTo>
                  <a:lnTo>
                    <a:pt x="111125" y="4787900"/>
                  </a:lnTo>
                  <a:lnTo>
                    <a:pt x="110655" y="4749800"/>
                  </a:lnTo>
                  <a:lnTo>
                    <a:pt x="109651" y="4673600"/>
                  </a:lnTo>
                  <a:lnTo>
                    <a:pt x="108864" y="4610100"/>
                  </a:lnTo>
                  <a:lnTo>
                    <a:pt x="108661" y="4572000"/>
                  </a:lnTo>
                  <a:lnTo>
                    <a:pt x="108635" y="4533900"/>
                  </a:lnTo>
                  <a:lnTo>
                    <a:pt x="108851" y="4483100"/>
                  </a:lnTo>
                  <a:lnTo>
                    <a:pt x="109334" y="4445000"/>
                  </a:lnTo>
                  <a:lnTo>
                    <a:pt x="110147" y="4394200"/>
                  </a:lnTo>
                  <a:lnTo>
                    <a:pt x="111328" y="4356100"/>
                  </a:lnTo>
                  <a:lnTo>
                    <a:pt x="112293" y="4305300"/>
                  </a:lnTo>
                  <a:lnTo>
                    <a:pt x="112407" y="4279900"/>
                  </a:lnTo>
                  <a:lnTo>
                    <a:pt x="112407" y="4241800"/>
                  </a:lnTo>
                  <a:lnTo>
                    <a:pt x="112102" y="4203700"/>
                  </a:lnTo>
                  <a:lnTo>
                    <a:pt x="111188" y="4165600"/>
                  </a:lnTo>
                  <a:lnTo>
                    <a:pt x="109931" y="4127500"/>
                  </a:lnTo>
                  <a:lnTo>
                    <a:pt x="108458" y="4102100"/>
                  </a:lnTo>
                  <a:lnTo>
                    <a:pt x="106908" y="4064000"/>
                  </a:lnTo>
                  <a:lnTo>
                    <a:pt x="105422" y="4038600"/>
                  </a:lnTo>
                  <a:lnTo>
                    <a:pt x="104127" y="4000500"/>
                  </a:lnTo>
                  <a:lnTo>
                    <a:pt x="103162" y="3975100"/>
                  </a:lnTo>
                  <a:lnTo>
                    <a:pt x="102679" y="3924300"/>
                  </a:lnTo>
                  <a:lnTo>
                    <a:pt x="104940" y="3860800"/>
                  </a:lnTo>
                  <a:lnTo>
                    <a:pt x="107365" y="3835400"/>
                  </a:lnTo>
                  <a:lnTo>
                    <a:pt x="110985" y="3810000"/>
                  </a:lnTo>
                  <a:lnTo>
                    <a:pt x="114719" y="3771900"/>
                  </a:lnTo>
                  <a:lnTo>
                    <a:pt x="117170" y="3746500"/>
                  </a:lnTo>
                  <a:lnTo>
                    <a:pt x="118541" y="3670300"/>
                  </a:lnTo>
                  <a:lnTo>
                    <a:pt x="116687" y="3606800"/>
                  </a:lnTo>
                  <a:lnTo>
                    <a:pt x="113169" y="3543300"/>
                  </a:lnTo>
                  <a:lnTo>
                    <a:pt x="109474" y="3479800"/>
                  </a:lnTo>
                  <a:lnTo>
                    <a:pt x="107010" y="3403600"/>
                  </a:lnTo>
                  <a:lnTo>
                    <a:pt x="107137" y="3327400"/>
                  </a:lnTo>
                  <a:lnTo>
                    <a:pt x="108572" y="3302000"/>
                  </a:lnTo>
                  <a:lnTo>
                    <a:pt x="111213" y="3263900"/>
                  </a:lnTo>
                  <a:lnTo>
                    <a:pt x="114084" y="3225800"/>
                  </a:lnTo>
                  <a:lnTo>
                    <a:pt x="116014" y="3187700"/>
                  </a:lnTo>
                  <a:lnTo>
                    <a:pt x="117094" y="3149600"/>
                  </a:lnTo>
                  <a:lnTo>
                    <a:pt x="117449" y="3111500"/>
                  </a:lnTo>
                  <a:lnTo>
                    <a:pt x="117182" y="3086100"/>
                  </a:lnTo>
                  <a:lnTo>
                    <a:pt x="116459" y="3048000"/>
                  </a:lnTo>
                  <a:lnTo>
                    <a:pt x="114122" y="2997200"/>
                  </a:lnTo>
                  <a:lnTo>
                    <a:pt x="111455" y="2933700"/>
                  </a:lnTo>
                  <a:lnTo>
                    <a:pt x="109461" y="2882900"/>
                  </a:lnTo>
                  <a:lnTo>
                    <a:pt x="109016" y="2857500"/>
                  </a:lnTo>
                  <a:lnTo>
                    <a:pt x="109093" y="2819400"/>
                  </a:lnTo>
                  <a:lnTo>
                    <a:pt x="109804" y="2794000"/>
                  </a:lnTo>
                  <a:lnTo>
                    <a:pt x="111290" y="2755900"/>
                  </a:lnTo>
                  <a:lnTo>
                    <a:pt x="114642" y="2692400"/>
                  </a:lnTo>
                  <a:lnTo>
                    <a:pt x="116941" y="2616200"/>
                  </a:lnTo>
                  <a:lnTo>
                    <a:pt x="118224" y="2552700"/>
                  </a:lnTo>
                  <a:lnTo>
                    <a:pt x="118478" y="2489200"/>
                  </a:lnTo>
                  <a:lnTo>
                    <a:pt x="118414" y="2463800"/>
                  </a:lnTo>
                  <a:lnTo>
                    <a:pt x="117944" y="2413000"/>
                  </a:lnTo>
                  <a:lnTo>
                    <a:pt x="117322" y="2374900"/>
                  </a:lnTo>
                  <a:lnTo>
                    <a:pt x="116497" y="2336800"/>
                  </a:lnTo>
                  <a:lnTo>
                    <a:pt x="115481" y="2286000"/>
                  </a:lnTo>
                  <a:lnTo>
                    <a:pt x="114274" y="2247900"/>
                  </a:lnTo>
                  <a:lnTo>
                    <a:pt x="112877" y="2209800"/>
                  </a:lnTo>
                  <a:lnTo>
                    <a:pt x="111315" y="2159000"/>
                  </a:lnTo>
                  <a:lnTo>
                    <a:pt x="109855" y="2120900"/>
                  </a:lnTo>
                  <a:lnTo>
                    <a:pt x="108737" y="2070100"/>
                  </a:lnTo>
                  <a:lnTo>
                    <a:pt x="107924" y="2032000"/>
                  </a:lnTo>
                  <a:lnTo>
                    <a:pt x="107403" y="1993900"/>
                  </a:lnTo>
                  <a:lnTo>
                    <a:pt x="107099" y="1943100"/>
                  </a:lnTo>
                  <a:lnTo>
                    <a:pt x="107175" y="1892300"/>
                  </a:lnTo>
                  <a:lnTo>
                    <a:pt x="107454" y="1854200"/>
                  </a:lnTo>
                  <a:lnTo>
                    <a:pt x="108331" y="1790700"/>
                  </a:lnTo>
                  <a:lnTo>
                    <a:pt x="110528" y="1676400"/>
                  </a:lnTo>
                  <a:lnTo>
                    <a:pt x="111340" y="1612900"/>
                  </a:lnTo>
                  <a:lnTo>
                    <a:pt x="111048" y="1549400"/>
                  </a:lnTo>
                  <a:lnTo>
                    <a:pt x="109474" y="1485900"/>
                  </a:lnTo>
                  <a:lnTo>
                    <a:pt x="108419" y="1447800"/>
                  </a:lnTo>
                  <a:lnTo>
                    <a:pt x="107289" y="1422400"/>
                  </a:lnTo>
                  <a:lnTo>
                    <a:pt x="106210" y="1384300"/>
                  </a:lnTo>
                  <a:lnTo>
                    <a:pt x="105219" y="1346200"/>
                  </a:lnTo>
                  <a:lnTo>
                    <a:pt x="104432" y="1308100"/>
                  </a:lnTo>
                  <a:lnTo>
                    <a:pt x="103911" y="1270000"/>
                  </a:lnTo>
                  <a:lnTo>
                    <a:pt x="103746" y="1219200"/>
                  </a:lnTo>
                  <a:lnTo>
                    <a:pt x="104025" y="1181100"/>
                  </a:lnTo>
                  <a:lnTo>
                    <a:pt x="104838" y="1130300"/>
                  </a:lnTo>
                  <a:lnTo>
                    <a:pt x="106248" y="1079500"/>
                  </a:lnTo>
                  <a:lnTo>
                    <a:pt x="108356" y="1028700"/>
                  </a:lnTo>
                  <a:lnTo>
                    <a:pt x="111277" y="977900"/>
                  </a:lnTo>
                  <a:lnTo>
                    <a:pt x="116801" y="850900"/>
                  </a:lnTo>
                  <a:lnTo>
                    <a:pt x="120154" y="736600"/>
                  </a:lnTo>
                  <a:lnTo>
                    <a:pt x="121615" y="622300"/>
                  </a:lnTo>
                  <a:lnTo>
                    <a:pt x="121500" y="508000"/>
                  </a:lnTo>
                  <a:lnTo>
                    <a:pt x="120103" y="393700"/>
                  </a:lnTo>
                  <a:lnTo>
                    <a:pt x="117729" y="279400"/>
                  </a:lnTo>
                  <a:lnTo>
                    <a:pt x="116281" y="228600"/>
                  </a:lnTo>
                  <a:lnTo>
                    <a:pt x="114706" y="177800"/>
                  </a:lnTo>
                  <a:lnTo>
                    <a:pt x="113030" y="127000"/>
                  </a:lnTo>
                  <a:lnTo>
                    <a:pt x="99250" y="127000"/>
                  </a:lnTo>
                  <a:lnTo>
                    <a:pt x="132283" y="114300"/>
                  </a:lnTo>
                  <a:lnTo>
                    <a:pt x="380199" y="114300"/>
                  </a:lnTo>
                  <a:lnTo>
                    <a:pt x="469785" y="127000"/>
                  </a:lnTo>
                  <a:lnTo>
                    <a:pt x="840270" y="127000"/>
                  </a:lnTo>
                  <a:lnTo>
                    <a:pt x="907643" y="114300"/>
                  </a:lnTo>
                  <a:lnTo>
                    <a:pt x="1426832" y="114300"/>
                  </a:lnTo>
                  <a:lnTo>
                    <a:pt x="1488821" y="127000"/>
                  </a:lnTo>
                  <a:lnTo>
                    <a:pt x="1602105" y="127000"/>
                  </a:lnTo>
                  <a:lnTo>
                    <a:pt x="1626374" y="139700"/>
                  </a:lnTo>
                  <a:lnTo>
                    <a:pt x="1758480" y="139700"/>
                  </a:lnTo>
                  <a:lnTo>
                    <a:pt x="1785924" y="127000"/>
                  </a:lnTo>
                  <a:lnTo>
                    <a:pt x="2645346" y="127000"/>
                  </a:lnTo>
                  <a:lnTo>
                    <a:pt x="2744228" y="114300"/>
                  </a:lnTo>
                  <a:lnTo>
                    <a:pt x="3028645" y="114300"/>
                  </a:lnTo>
                  <a:lnTo>
                    <a:pt x="3069183" y="127000"/>
                  </a:lnTo>
                  <a:lnTo>
                    <a:pt x="3615626" y="127000"/>
                  </a:lnTo>
                  <a:lnTo>
                    <a:pt x="3697071" y="114300"/>
                  </a:lnTo>
                  <a:lnTo>
                    <a:pt x="4061879" y="114300"/>
                  </a:lnTo>
                  <a:lnTo>
                    <a:pt x="4122813" y="127000"/>
                  </a:lnTo>
                  <a:lnTo>
                    <a:pt x="5452465" y="127000"/>
                  </a:lnTo>
                  <a:lnTo>
                    <a:pt x="5540616" y="114300"/>
                  </a:lnTo>
                  <a:lnTo>
                    <a:pt x="5720334" y="114300"/>
                  </a:lnTo>
                  <a:lnTo>
                    <a:pt x="5811571" y="127000"/>
                  </a:lnTo>
                  <a:lnTo>
                    <a:pt x="6214796" y="127000"/>
                  </a:lnTo>
                  <a:lnTo>
                    <a:pt x="6251079" y="114300"/>
                  </a:lnTo>
                  <a:lnTo>
                    <a:pt x="6546786" y="114300"/>
                  </a:lnTo>
                  <a:lnTo>
                    <a:pt x="6578740" y="127000"/>
                  </a:lnTo>
                  <a:lnTo>
                    <a:pt x="7700861" y="127000"/>
                  </a:lnTo>
                  <a:lnTo>
                    <a:pt x="7738186" y="114300"/>
                  </a:lnTo>
                  <a:lnTo>
                    <a:pt x="8107896" y="114300"/>
                  </a:lnTo>
                  <a:lnTo>
                    <a:pt x="8138693" y="127000"/>
                  </a:lnTo>
                  <a:lnTo>
                    <a:pt x="8747239" y="127000"/>
                  </a:lnTo>
                  <a:lnTo>
                    <a:pt x="8829015" y="114300"/>
                  </a:lnTo>
                  <a:lnTo>
                    <a:pt x="9167787" y="114300"/>
                  </a:lnTo>
                  <a:lnTo>
                    <a:pt x="9172588" y="114300"/>
                  </a:lnTo>
                  <a:lnTo>
                    <a:pt x="9196248" y="127000"/>
                  </a:lnTo>
                  <a:lnTo>
                    <a:pt x="9167787" y="114300"/>
                  </a:lnTo>
                  <a:lnTo>
                    <a:pt x="9166238" y="152400"/>
                  </a:lnTo>
                  <a:lnTo>
                    <a:pt x="9165907" y="190500"/>
                  </a:lnTo>
                  <a:lnTo>
                    <a:pt x="9166568" y="228600"/>
                  </a:lnTo>
                  <a:lnTo>
                    <a:pt x="9169883" y="304800"/>
                  </a:lnTo>
                  <a:lnTo>
                    <a:pt x="9174404" y="381000"/>
                  </a:lnTo>
                  <a:lnTo>
                    <a:pt x="9178404" y="457200"/>
                  </a:lnTo>
                  <a:lnTo>
                    <a:pt x="9179687" y="495300"/>
                  </a:lnTo>
                  <a:lnTo>
                    <a:pt x="9180220" y="546100"/>
                  </a:lnTo>
                  <a:lnTo>
                    <a:pt x="9179814" y="584200"/>
                  </a:lnTo>
                  <a:lnTo>
                    <a:pt x="9178265" y="622300"/>
                  </a:lnTo>
                  <a:lnTo>
                    <a:pt x="9175369" y="660400"/>
                  </a:lnTo>
                  <a:lnTo>
                    <a:pt x="9170860" y="711200"/>
                  </a:lnTo>
                  <a:lnTo>
                    <a:pt x="9165793" y="762000"/>
                  </a:lnTo>
                  <a:lnTo>
                    <a:pt x="9161513" y="800100"/>
                  </a:lnTo>
                  <a:lnTo>
                    <a:pt x="9158021" y="838200"/>
                  </a:lnTo>
                  <a:lnTo>
                    <a:pt x="9155303" y="876300"/>
                  </a:lnTo>
                  <a:lnTo>
                    <a:pt x="9153322" y="914400"/>
                  </a:lnTo>
                  <a:lnTo>
                    <a:pt x="9152039" y="952500"/>
                  </a:lnTo>
                  <a:lnTo>
                    <a:pt x="9151518" y="1016000"/>
                  </a:lnTo>
                  <a:lnTo>
                    <a:pt x="9152204" y="1041400"/>
                  </a:lnTo>
                  <a:lnTo>
                    <a:pt x="9153449" y="1079500"/>
                  </a:lnTo>
                  <a:lnTo>
                    <a:pt x="9155227" y="1117600"/>
                  </a:lnTo>
                  <a:lnTo>
                    <a:pt x="9157500" y="1143000"/>
                  </a:lnTo>
                  <a:lnTo>
                    <a:pt x="9160218" y="1181100"/>
                  </a:lnTo>
                  <a:lnTo>
                    <a:pt x="9163355" y="1231900"/>
                  </a:lnTo>
                  <a:lnTo>
                    <a:pt x="9166873" y="1270000"/>
                  </a:lnTo>
                  <a:lnTo>
                    <a:pt x="9170746" y="1320800"/>
                  </a:lnTo>
                  <a:lnTo>
                    <a:pt x="9174493" y="1371600"/>
                  </a:lnTo>
                  <a:lnTo>
                    <a:pt x="9177706" y="1409700"/>
                  </a:lnTo>
                  <a:lnTo>
                    <a:pt x="9180398" y="1447800"/>
                  </a:lnTo>
                  <a:lnTo>
                    <a:pt x="9182570" y="1498600"/>
                  </a:lnTo>
                  <a:lnTo>
                    <a:pt x="9184234" y="1524000"/>
                  </a:lnTo>
                  <a:lnTo>
                    <a:pt x="9185402" y="1562100"/>
                  </a:lnTo>
                  <a:lnTo>
                    <a:pt x="9186075" y="1600200"/>
                  </a:lnTo>
                  <a:lnTo>
                    <a:pt x="9186253" y="1638300"/>
                  </a:lnTo>
                  <a:lnTo>
                    <a:pt x="9185186" y="1701800"/>
                  </a:lnTo>
                  <a:lnTo>
                    <a:pt x="9182240" y="1765300"/>
                  </a:lnTo>
                  <a:lnTo>
                    <a:pt x="9180081" y="1790700"/>
                  </a:lnTo>
                  <a:lnTo>
                    <a:pt x="9177452" y="1828800"/>
                  </a:lnTo>
                  <a:lnTo>
                    <a:pt x="9174353" y="1866900"/>
                  </a:lnTo>
                  <a:lnTo>
                    <a:pt x="9170797" y="1905000"/>
                  </a:lnTo>
                  <a:lnTo>
                    <a:pt x="9168994" y="1930400"/>
                  </a:lnTo>
                  <a:lnTo>
                    <a:pt x="9167317" y="1943100"/>
                  </a:lnTo>
                  <a:lnTo>
                    <a:pt x="9165806" y="1955800"/>
                  </a:lnTo>
                  <a:lnTo>
                    <a:pt x="9164447" y="1981200"/>
                  </a:lnTo>
                  <a:lnTo>
                    <a:pt x="9162186" y="2006600"/>
                  </a:lnTo>
                  <a:lnTo>
                    <a:pt x="9160485" y="2032000"/>
                  </a:lnTo>
                  <a:lnTo>
                    <a:pt x="9159316" y="2057400"/>
                  </a:lnTo>
                  <a:lnTo>
                    <a:pt x="9158643" y="2082800"/>
                  </a:lnTo>
                  <a:lnTo>
                    <a:pt x="9158440" y="2095500"/>
                  </a:lnTo>
                  <a:lnTo>
                    <a:pt x="9158668" y="2120900"/>
                  </a:lnTo>
                  <a:lnTo>
                    <a:pt x="9160243" y="2159000"/>
                  </a:lnTo>
                  <a:lnTo>
                    <a:pt x="9161501" y="2171700"/>
                  </a:lnTo>
                  <a:lnTo>
                    <a:pt x="9162999" y="2197100"/>
                  </a:lnTo>
                  <a:lnTo>
                    <a:pt x="9164701" y="2222500"/>
                  </a:lnTo>
                  <a:lnTo>
                    <a:pt x="9166568" y="2247900"/>
                  </a:lnTo>
                  <a:lnTo>
                    <a:pt x="9168574" y="2273300"/>
                  </a:lnTo>
                  <a:lnTo>
                    <a:pt x="9169616" y="2298700"/>
                  </a:lnTo>
                  <a:lnTo>
                    <a:pt x="9170657" y="2311400"/>
                  </a:lnTo>
                  <a:lnTo>
                    <a:pt x="9172486" y="2349500"/>
                  </a:lnTo>
                  <a:lnTo>
                    <a:pt x="9173756" y="2374900"/>
                  </a:lnTo>
                  <a:lnTo>
                    <a:pt x="9174543" y="2413000"/>
                  </a:lnTo>
                  <a:lnTo>
                    <a:pt x="9174912" y="2438400"/>
                  </a:lnTo>
                  <a:lnTo>
                    <a:pt x="9174924" y="2463800"/>
                  </a:lnTo>
                  <a:lnTo>
                    <a:pt x="9174658" y="2489200"/>
                  </a:lnTo>
                  <a:lnTo>
                    <a:pt x="9173515" y="2540000"/>
                  </a:lnTo>
                  <a:lnTo>
                    <a:pt x="9171991" y="2590800"/>
                  </a:lnTo>
                  <a:lnTo>
                    <a:pt x="9170632" y="2641600"/>
                  </a:lnTo>
                  <a:lnTo>
                    <a:pt x="9170187" y="2667000"/>
                  </a:lnTo>
                  <a:lnTo>
                    <a:pt x="9170098" y="2730500"/>
                  </a:lnTo>
                  <a:lnTo>
                    <a:pt x="9170594" y="2755900"/>
                  </a:lnTo>
                  <a:lnTo>
                    <a:pt x="9172448" y="2819400"/>
                  </a:lnTo>
                  <a:lnTo>
                    <a:pt x="9174810" y="2882900"/>
                  </a:lnTo>
                  <a:lnTo>
                    <a:pt x="9177160" y="2959100"/>
                  </a:lnTo>
                  <a:lnTo>
                    <a:pt x="9178976" y="3035300"/>
                  </a:lnTo>
                  <a:lnTo>
                    <a:pt x="9179750" y="3111500"/>
                  </a:lnTo>
                  <a:lnTo>
                    <a:pt x="9178976" y="3187700"/>
                  </a:lnTo>
                  <a:lnTo>
                    <a:pt x="9176144" y="3263900"/>
                  </a:lnTo>
                  <a:lnTo>
                    <a:pt x="9170695" y="3352800"/>
                  </a:lnTo>
                  <a:lnTo>
                    <a:pt x="9167749" y="3390900"/>
                  </a:lnTo>
                  <a:lnTo>
                    <a:pt x="9165844" y="3429000"/>
                  </a:lnTo>
                  <a:lnTo>
                    <a:pt x="9164879" y="3467100"/>
                  </a:lnTo>
                  <a:lnTo>
                    <a:pt x="9164701" y="3505200"/>
                  </a:lnTo>
                  <a:lnTo>
                    <a:pt x="9165171" y="3530600"/>
                  </a:lnTo>
                  <a:lnTo>
                    <a:pt x="9166149" y="3556000"/>
                  </a:lnTo>
                  <a:lnTo>
                    <a:pt x="9167457" y="3581400"/>
                  </a:lnTo>
                  <a:lnTo>
                    <a:pt x="9171915" y="3670300"/>
                  </a:lnTo>
                  <a:lnTo>
                    <a:pt x="9173096" y="3695700"/>
                  </a:lnTo>
                  <a:lnTo>
                    <a:pt x="9173896" y="3721100"/>
                  </a:lnTo>
                  <a:lnTo>
                    <a:pt x="9174201" y="3746500"/>
                  </a:lnTo>
                  <a:lnTo>
                    <a:pt x="9173858" y="3771900"/>
                  </a:lnTo>
                  <a:lnTo>
                    <a:pt x="9172740" y="3810000"/>
                  </a:lnTo>
                  <a:lnTo>
                    <a:pt x="9170670" y="3848100"/>
                  </a:lnTo>
                  <a:lnTo>
                    <a:pt x="9168244" y="3886200"/>
                  </a:lnTo>
                  <a:lnTo>
                    <a:pt x="9166212" y="3924300"/>
                  </a:lnTo>
                  <a:lnTo>
                    <a:pt x="9164574" y="3962400"/>
                  </a:lnTo>
                  <a:lnTo>
                    <a:pt x="9163317" y="3987800"/>
                  </a:lnTo>
                  <a:lnTo>
                    <a:pt x="9162415" y="4013200"/>
                  </a:lnTo>
                  <a:lnTo>
                    <a:pt x="9161856" y="4051300"/>
                  </a:lnTo>
                  <a:lnTo>
                    <a:pt x="9161742" y="4064000"/>
                  </a:lnTo>
                  <a:lnTo>
                    <a:pt x="9161691" y="4102100"/>
                  </a:lnTo>
                  <a:lnTo>
                    <a:pt x="9162644" y="4152900"/>
                  </a:lnTo>
                  <a:lnTo>
                    <a:pt x="9164587" y="4203700"/>
                  </a:lnTo>
                  <a:lnTo>
                    <a:pt x="9167317" y="4254500"/>
                  </a:lnTo>
                  <a:lnTo>
                    <a:pt x="9168930" y="4279900"/>
                  </a:lnTo>
                  <a:lnTo>
                    <a:pt x="9170670" y="4305300"/>
                  </a:lnTo>
                  <a:lnTo>
                    <a:pt x="9171419" y="4318000"/>
                  </a:lnTo>
                  <a:lnTo>
                    <a:pt x="9171953" y="4330700"/>
                  </a:lnTo>
                  <a:lnTo>
                    <a:pt x="9172296" y="4343400"/>
                  </a:lnTo>
                  <a:lnTo>
                    <a:pt x="9172346" y="4394200"/>
                  </a:lnTo>
                  <a:lnTo>
                    <a:pt x="9172296" y="4406900"/>
                  </a:lnTo>
                  <a:lnTo>
                    <a:pt x="9171597" y="4445000"/>
                  </a:lnTo>
                  <a:lnTo>
                    <a:pt x="9170479" y="4495800"/>
                  </a:lnTo>
                  <a:lnTo>
                    <a:pt x="9169082" y="4546600"/>
                  </a:lnTo>
                  <a:lnTo>
                    <a:pt x="9166034" y="4648200"/>
                  </a:lnTo>
                  <a:lnTo>
                    <a:pt x="9164637" y="4699000"/>
                  </a:lnTo>
                  <a:lnTo>
                    <a:pt x="9163533" y="4749800"/>
                  </a:lnTo>
                  <a:lnTo>
                    <a:pt x="9162847" y="4800600"/>
                  </a:lnTo>
                  <a:lnTo>
                    <a:pt x="9162720" y="4851400"/>
                  </a:lnTo>
                  <a:lnTo>
                    <a:pt x="9163304" y="4889500"/>
                  </a:lnTo>
                  <a:lnTo>
                    <a:pt x="9163914" y="4914900"/>
                  </a:lnTo>
                  <a:lnTo>
                    <a:pt x="9164764" y="4927600"/>
                  </a:lnTo>
                  <a:lnTo>
                    <a:pt x="9165882" y="4953000"/>
                  </a:lnTo>
                  <a:lnTo>
                    <a:pt x="9167292" y="4965700"/>
                  </a:lnTo>
                  <a:lnTo>
                    <a:pt x="9168168" y="4978400"/>
                  </a:lnTo>
                  <a:lnTo>
                    <a:pt x="9203030" y="4978400"/>
                  </a:lnTo>
                  <a:lnTo>
                    <a:pt x="9201379" y="4965700"/>
                  </a:lnTo>
                  <a:lnTo>
                    <a:pt x="9200020" y="4953000"/>
                  </a:lnTo>
                  <a:lnTo>
                    <a:pt x="9198940" y="4927600"/>
                  </a:lnTo>
                  <a:lnTo>
                    <a:pt x="9198115" y="4914900"/>
                  </a:lnTo>
                  <a:lnTo>
                    <a:pt x="9197518" y="4889500"/>
                  </a:lnTo>
                  <a:lnTo>
                    <a:pt x="9196934" y="4851400"/>
                  </a:lnTo>
                  <a:lnTo>
                    <a:pt x="9197061" y="4800600"/>
                  </a:lnTo>
                  <a:lnTo>
                    <a:pt x="9197746" y="4749800"/>
                  </a:lnTo>
                  <a:lnTo>
                    <a:pt x="9198851" y="4699000"/>
                  </a:lnTo>
                  <a:lnTo>
                    <a:pt x="9200236" y="4648200"/>
                  </a:lnTo>
                  <a:lnTo>
                    <a:pt x="9203284" y="4546600"/>
                  </a:lnTo>
                  <a:lnTo>
                    <a:pt x="9204681" y="4495800"/>
                  </a:lnTo>
                  <a:lnTo>
                    <a:pt x="9205798" y="4457700"/>
                  </a:lnTo>
                  <a:lnTo>
                    <a:pt x="9206509" y="4406900"/>
                  </a:lnTo>
                  <a:lnTo>
                    <a:pt x="9206573" y="4394200"/>
                  </a:lnTo>
                  <a:lnTo>
                    <a:pt x="9206509" y="4343400"/>
                  </a:lnTo>
                  <a:lnTo>
                    <a:pt x="9206154" y="4330700"/>
                  </a:lnTo>
                  <a:lnTo>
                    <a:pt x="9205608" y="4318000"/>
                  </a:lnTo>
                  <a:lnTo>
                    <a:pt x="9204833" y="4305300"/>
                  </a:lnTo>
                  <a:lnTo>
                    <a:pt x="9203080" y="4267200"/>
                  </a:lnTo>
                  <a:lnTo>
                    <a:pt x="9201480" y="4241800"/>
                  </a:lnTo>
                  <a:lnTo>
                    <a:pt x="9198762" y="4191000"/>
                  </a:lnTo>
                  <a:lnTo>
                    <a:pt x="9196857" y="4152900"/>
                  </a:lnTo>
                  <a:lnTo>
                    <a:pt x="9195905" y="4102100"/>
                  </a:lnTo>
                  <a:lnTo>
                    <a:pt x="9195956" y="4064000"/>
                  </a:lnTo>
                  <a:lnTo>
                    <a:pt x="9196070" y="4051300"/>
                  </a:lnTo>
                  <a:lnTo>
                    <a:pt x="9196629" y="4013200"/>
                  </a:lnTo>
                  <a:lnTo>
                    <a:pt x="9197518" y="3987800"/>
                  </a:lnTo>
                  <a:lnTo>
                    <a:pt x="9198762" y="3962400"/>
                  </a:lnTo>
                  <a:lnTo>
                    <a:pt x="9200388" y="3924300"/>
                  </a:lnTo>
                  <a:lnTo>
                    <a:pt x="9202407" y="3886200"/>
                  </a:lnTo>
                  <a:lnTo>
                    <a:pt x="9204833" y="3848100"/>
                  </a:lnTo>
                  <a:lnTo>
                    <a:pt x="9206928" y="3810000"/>
                  </a:lnTo>
                  <a:lnTo>
                    <a:pt x="9208071" y="3771900"/>
                  </a:lnTo>
                  <a:lnTo>
                    <a:pt x="9208427" y="3746500"/>
                  </a:lnTo>
                  <a:lnTo>
                    <a:pt x="9208122" y="3721100"/>
                  </a:lnTo>
                  <a:lnTo>
                    <a:pt x="9207297" y="3683000"/>
                  </a:lnTo>
                  <a:lnTo>
                    <a:pt x="9206090" y="3657600"/>
                  </a:lnTo>
                  <a:lnTo>
                    <a:pt x="9201633" y="3581400"/>
                  </a:lnTo>
                  <a:lnTo>
                    <a:pt x="9200337" y="3556000"/>
                  </a:lnTo>
                  <a:lnTo>
                    <a:pt x="9199385" y="3530600"/>
                  </a:lnTo>
                  <a:lnTo>
                    <a:pt x="9198915" y="3505200"/>
                  </a:lnTo>
                  <a:lnTo>
                    <a:pt x="9199093" y="3467100"/>
                  </a:lnTo>
                  <a:lnTo>
                    <a:pt x="9200045" y="3429000"/>
                  </a:lnTo>
                  <a:lnTo>
                    <a:pt x="9201912" y="3390900"/>
                  </a:lnTo>
                  <a:lnTo>
                    <a:pt x="9204833" y="3352800"/>
                  </a:lnTo>
                  <a:lnTo>
                    <a:pt x="9210319" y="3263900"/>
                  </a:lnTo>
                  <a:lnTo>
                    <a:pt x="9213190" y="3187700"/>
                  </a:lnTo>
                  <a:lnTo>
                    <a:pt x="9213964" y="3111500"/>
                  </a:lnTo>
                  <a:lnTo>
                    <a:pt x="9213190" y="3035300"/>
                  </a:lnTo>
                  <a:lnTo>
                    <a:pt x="9211361" y="2959100"/>
                  </a:lnTo>
                  <a:lnTo>
                    <a:pt x="9209011" y="2882900"/>
                  </a:lnTo>
                  <a:lnTo>
                    <a:pt x="9206649" y="2819400"/>
                  </a:lnTo>
                  <a:lnTo>
                    <a:pt x="9204808" y="2755900"/>
                  </a:lnTo>
                  <a:lnTo>
                    <a:pt x="9204312" y="2730500"/>
                  </a:lnTo>
                  <a:lnTo>
                    <a:pt x="9204401" y="2667000"/>
                  </a:lnTo>
                  <a:lnTo>
                    <a:pt x="9204846" y="2641600"/>
                  </a:lnTo>
                  <a:lnTo>
                    <a:pt x="9206205" y="2590800"/>
                  </a:lnTo>
                  <a:lnTo>
                    <a:pt x="9207716" y="2540000"/>
                  </a:lnTo>
                  <a:lnTo>
                    <a:pt x="9208872" y="2489200"/>
                  </a:lnTo>
                  <a:lnTo>
                    <a:pt x="9209151" y="2463800"/>
                  </a:lnTo>
                  <a:lnTo>
                    <a:pt x="9209126" y="2438400"/>
                  </a:lnTo>
                  <a:lnTo>
                    <a:pt x="9208757" y="2413000"/>
                  </a:lnTo>
                  <a:lnTo>
                    <a:pt x="9207957" y="2374900"/>
                  </a:lnTo>
                  <a:lnTo>
                    <a:pt x="9206674" y="2349500"/>
                  </a:lnTo>
                  <a:lnTo>
                    <a:pt x="9204833" y="2311400"/>
                  </a:lnTo>
                  <a:lnTo>
                    <a:pt x="9203766" y="2298700"/>
                  </a:lnTo>
                  <a:lnTo>
                    <a:pt x="9202712" y="2273300"/>
                  </a:lnTo>
                  <a:lnTo>
                    <a:pt x="9200705" y="2247900"/>
                  </a:lnTo>
                  <a:lnTo>
                    <a:pt x="9198839" y="2222500"/>
                  </a:lnTo>
                  <a:lnTo>
                    <a:pt x="9197137" y="2197100"/>
                  </a:lnTo>
                  <a:lnTo>
                    <a:pt x="9195651" y="2171700"/>
                  </a:lnTo>
                  <a:lnTo>
                    <a:pt x="9194419" y="2159000"/>
                  </a:lnTo>
                  <a:lnTo>
                    <a:pt x="9192882" y="2120900"/>
                  </a:lnTo>
                  <a:lnTo>
                    <a:pt x="9192654" y="2095500"/>
                  </a:lnTo>
                  <a:lnTo>
                    <a:pt x="9192857" y="2082800"/>
                  </a:lnTo>
                  <a:lnTo>
                    <a:pt x="9194648" y="2032000"/>
                  </a:lnTo>
                  <a:lnTo>
                    <a:pt x="9198559" y="1981200"/>
                  </a:lnTo>
                  <a:lnTo>
                    <a:pt x="9199905" y="1968500"/>
                  </a:lnTo>
                  <a:lnTo>
                    <a:pt x="9201404" y="1943100"/>
                  </a:lnTo>
                  <a:lnTo>
                    <a:pt x="9203055" y="1930400"/>
                  </a:lnTo>
                  <a:lnTo>
                    <a:pt x="9204871" y="1905000"/>
                  </a:lnTo>
                  <a:lnTo>
                    <a:pt x="9208440" y="1866900"/>
                  </a:lnTo>
                  <a:lnTo>
                    <a:pt x="9211564" y="1828800"/>
                  </a:lnTo>
                  <a:lnTo>
                    <a:pt x="9214218" y="1803400"/>
                  </a:lnTo>
                  <a:lnTo>
                    <a:pt x="9216403" y="1765300"/>
                  </a:lnTo>
                  <a:lnTo>
                    <a:pt x="9219387" y="1701800"/>
                  </a:lnTo>
                  <a:lnTo>
                    <a:pt x="9220479" y="1638300"/>
                  </a:lnTo>
                  <a:close/>
                </a:path>
                <a:path w="9289415" h="5054600">
                  <a:moveTo>
                    <a:pt x="9288920" y="1638300"/>
                  </a:moveTo>
                  <a:lnTo>
                    <a:pt x="9288716" y="1600200"/>
                  </a:lnTo>
                  <a:lnTo>
                    <a:pt x="9288031" y="1562100"/>
                  </a:lnTo>
                  <a:lnTo>
                    <a:pt x="9286824" y="1524000"/>
                  </a:lnTo>
                  <a:lnTo>
                    <a:pt x="9285110" y="1485900"/>
                  </a:lnTo>
                  <a:lnTo>
                    <a:pt x="9282874" y="1447800"/>
                  </a:lnTo>
                  <a:lnTo>
                    <a:pt x="9280131" y="1409700"/>
                  </a:lnTo>
                  <a:lnTo>
                    <a:pt x="9276867" y="1358900"/>
                  </a:lnTo>
                  <a:lnTo>
                    <a:pt x="9273070" y="1308100"/>
                  </a:lnTo>
                  <a:lnTo>
                    <a:pt x="9269209" y="1257300"/>
                  </a:lnTo>
                  <a:lnTo>
                    <a:pt x="9265704" y="1219200"/>
                  </a:lnTo>
                  <a:lnTo>
                    <a:pt x="9262593" y="1181100"/>
                  </a:lnTo>
                  <a:lnTo>
                    <a:pt x="9259926" y="1143000"/>
                  </a:lnTo>
                  <a:lnTo>
                    <a:pt x="9257716" y="1104900"/>
                  </a:lnTo>
                  <a:lnTo>
                    <a:pt x="9256001" y="1066800"/>
                  </a:lnTo>
                  <a:lnTo>
                    <a:pt x="9254820" y="1041400"/>
                  </a:lnTo>
                  <a:lnTo>
                    <a:pt x="9254693" y="1036320"/>
                  </a:lnTo>
                  <a:lnTo>
                    <a:pt x="9254693" y="1638300"/>
                  </a:lnTo>
                  <a:lnTo>
                    <a:pt x="9253601" y="1701800"/>
                  </a:lnTo>
                  <a:lnTo>
                    <a:pt x="9250578" y="1765300"/>
                  </a:lnTo>
                  <a:lnTo>
                    <a:pt x="9248356" y="1803400"/>
                  </a:lnTo>
                  <a:lnTo>
                    <a:pt x="9245676" y="1841500"/>
                  </a:lnTo>
                  <a:lnTo>
                    <a:pt x="9242527" y="1866900"/>
                  </a:lnTo>
                  <a:lnTo>
                    <a:pt x="9238945" y="1917700"/>
                  </a:lnTo>
                  <a:lnTo>
                    <a:pt x="9237129" y="1930400"/>
                  </a:lnTo>
                  <a:lnTo>
                    <a:pt x="9235478" y="1943100"/>
                  </a:lnTo>
                  <a:lnTo>
                    <a:pt x="9233992" y="1968500"/>
                  </a:lnTo>
                  <a:lnTo>
                    <a:pt x="9232671" y="1981200"/>
                  </a:lnTo>
                  <a:lnTo>
                    <a:pt x="9228823" y="2032000"/>
                  </a:lnTo>
                  <a:lnTo>
                    <a:pt x="9227071" y="2082800"/>
                  </a:lnTo>
                  <a:lnTo>
                    <a:pt x="9226880" y="2095500"/>
                  </a:lnTo>
                  <a:lnTo>
                    <a:pt x="9227096" y="2120900"/>
                  </a:lnTo>
                  <a:lnTo>
                    <a:pt x="9228595" y="2146300"/>
                  </a:lnTo>
                  <a:lnTo>
                    <a:pt x="9229801" y="2171700"/>
                  </a:lnTo>
                  <a:lnTo>
                    <a:pt x="9232963" y="2222500"/>
                  </a:lnTo>
                  <a:lnTo>
                    <a:pt x="9236862" y="2273300"/>
                  </a:lnTo>
                  <a:lnTo>
                    <a:pt x="9237916" y="2286000"/>
                  </a:lnTo>
                  <a:lnTo>
                    <a:pt x="9238996" y="2311400"/>
                  </a:lnTo>
                  <a:lnTo>
                    <a:pt x="9240863" y="2349500"/>
                  </a:lnTo>
                  <a:lnTo>
                    <a:pt x="9242158" y="2374900"/>
                  </a:lnTo>
                  <a:lnTo>
                    <a:pt x="9242971" y="2413000"/>
                  </a:lnTo>
                  <a:lnTo>
                    <a:pt x="9243352" y="2438400"/>
                  </a:lnTo>
                  <a:lnTo>
                    <a:pt x="9243365" y="2463800"/>
                  </a:lnTo>
                  <a:lnTo>
                    <a:pt x="9243085" y="2489200"/>
                  </a:lnTo>
                  <a:lnTo>
                    <a:pt x="9241930" y="2540000"/>
                  </a:lnTo>
                  <a:lnTo>
                    <a:pt x="9240406" y="2590800"/>
                  </a:lnTo>
                  <a:lnTo>
                    <a:pt x="9239059" y="2641600"/>
                  </a:lnTo>
                  <a:lnTo>
                    <a:pt x="9238615" y="2667000"/>
                  </a:lnTo>
                  <a:lnTo>
                    <a:pt x="9238526" y="2730500"/>
                  </a:lnTo>
                  <a:lnTo>
                    <a:pt x="9239021" y="2755900"/>
                  </a:lnTo>
                  <a:lnTo>
                    <a:pt x="9240850" y="2819400"/>
                  </a:lnTo>
                  <a:lnTo>
                    <a:pt x="9243200" y="2882900"/>
                  </a:lnTo>
                  <a:lnTo>
                    <a:pt x="9245562" y="2959100"/>
                  </a:lnTo>
                  <a:lnTo>
                    <a:pt x="9247403" y="3035300"/>
                  </a:lnTo>
                  <a:lnTo>
                    <a:pt x="9248191" y="3111500"/>
                  </a:lnTo>
                  <a:lnTo>
                    <a:pt x="9247403" y="3187700"/>
                  </a:lnTo>
                  <a:lnTo>
                    <a:pt x="9244495" y="3263900"/>
                  </a:lnTo>
                  <a:lnTo>
                    <a:pt x="9238983" y="3352800"/>
                  </a:lnTo>
                  <a:lnTo>
                    <a:pt x="9236075" y="3390900"/>
                  </a:lnTo>
                  <a:lnTo>
                    <a:pt x="9234233" y="3429000"/>
                  </a:lnTo>
                  <a:lnTo>
                    <a:pt x="9233306" y="3467100"/>
                  </a:lnTo>
                  <a:lnTo>
                    <a:pt x="9233141" y="3505200"/>
                  </a:lnTo>
                  <a:lnTo>
                    <a:pt x="9233598" y="3530600"/>
                  </a:lnTo>
                  <a:lnTo>
                    <a:pt x="9234526" y="3556000"/>
                  </a:lnTo>
                  <a:lnTo>
                    <a:pt x="9235808" y="3581400"/>
                  </a:lnTo>
                  <a:lnTo>
                    <a:pt x="9240266" y="3657600"/>
                  </a:lnTo>
                  <a:lnTo>
                    <a:pt x="9241485" y="3683000"/>
                  </a:lnTo>
                  <a:lnTo>
                    <a:pt x="9242323" y="3721100"/>
                  </a:lnTo>
                  <a:lnTo>
                    <a:pt x="9242641" y="3746500"/>
                  </a:lnTo>
                  <a:lnTo>
                    <a:pt x="9242285" y="3784600"/>
                  </a:lnTo>
                  <a:lnTo>
                    <a:pt x="9241117" y="3810000"/>
                  </a:lnTo>
                  <a:lnTo>
                    <a:pt x="9238983" y="3848100"/>
                  </a:lnTo>
                  <a:lnTo>
                    <a:pt x="9236570" y="3886200"/>
                  </a:lnTo>
                  <a:lnTo>
                    <a:pt x="9234564" y="3924300"/>
                  </a:lnTo>
                  <a:lnTo>
                    <a:pt x="9232951" y="3962400"/>
                  </a:lnTo>
                  <a:lnTo>
                    <a:pt x="9231719" y="3987800"/>
                  </a:lnTo>
                  <a:lnTo>
                    <a:pt x="9230843" y="4013200"/>
                  </a:lnTo>
                  <a:lnTo>
                    <a:pt x="9230296" y="4051300"/>
                  </a:lnTo>
                  <a:lnTo>
                    <a:pt x="9230169" y="4064000"/>
                  </a:lnTo>
                  <a:lnTo>
                    <a:pt x="9230119" y="4102100"/>
                  </a:lnTo>
                  <a:lnTo>
                    <a:pt x="9231058" y="4152900"/>
                  </a:lnTo>
                  <a:lnTo>
                    <a:pt x="9232951" y="4191000"/>
                  </a:lnTo>
                  <a:lnTo>
                    <a:pt x="9235643" y="4241800"/>
                  </a:lnTo>
                  <a:lnTo>
                    <a:pt x="9237243" y="4267200"/>
                  </a:lnTo>
                  <a:lnTo>
                    <a:pt x="9238996" y="4292600"/>
                  </a:lnTo>
                  <a:lnTo>
                    <a:pt x="9239796" y="4318000"/>
                  </a:lnTo>
                  <a:lnTo>
                    <a:pt x="9240368" y="4330700"/>
                  </a:lnTo>
                  <a:lnTo>
                    <a:pt x="9240723" y="4343400"/>
                  </a:lnTo>
                  <a:lnTo>
                    <a:pt x="9240787" y="4394200"/>
                  </a:lnTo>
                  <a:lnTo>
                    <a:pt x="9240736" y="4406900"/>
                  </a:lnTo>
                  <a:lnTo>
                    <a:pt x="9240012" y="4457700"/>
                  </a:lnTo>
                  <a:lnTo>
                    <a:pt x="9238894" y="4495800"/>
                  </a:lnTo>
                  <a:lnTo>
                    <a:pt x="9237497" y="4546600"/>
                  </a:lnTo>
                  <a:lnTo>
                    <a:pt x="9234437" y="4648200"/>
                  </a:lnTo>
                  <a:lnTo>
                    <a:pt x="9233052" y="4699000"/>
                  </a:lnTo>
                  <a:lnTo>
                    <a:pt x="9231960" y="4749800"/>
                  </a:lnTo>
                  <a:lnTo>
                    <a:pt x="9231274" y="4800600"/>
                  </a:lnTo>
                  <a:lnTo>
                    <a:pt x="9231160" y="4851400"/>
                  </a:lnTo>
                  <a:lnTo>
                    <a:pt x="9231732" y="4889500"/>
                  </a:lnTo>
                  <a:lnTo>
                    <a:pt x="9232316" y="4914900"/>
                  </a:lnTo>
                  <a:lnTo>
                    <a:pt x="9233116" y="4927600"/>
                  </a:lnTo>
                  <a:lnTo>
                    <a:pt x="9234157" y="4953000"/>
                  </a:lnTo>
                  <a:lnTo>
                    <a:pt x="9235453" y="4965700"/>
                  </a:lnTo>
                  <a:lnTo>
                    <a:pt x="9241612" y="5016500"/>
                  </a:lnTo>
                  <a:lnTo>
                    <a:pt x="9196718" y="5016500"/>
                  </a:lnTo>
                  <a:lnTo>
                    <a:pt x="9171000" y="5003800"/>
                  </a:lnTo>
                  <a:lnTo>
                    <a:pt x="9085682" y="5003800"/>
                  </a:lnTo>
                  <a:lnTo>
                    <a:pt x="9054630" y="5016500"/>
                  </a:lnTo>
                  <a:lnTo>
                    <a:pt x="8642604" y="5016500"/>
                  </a:lnTo>
                  <a:lnTo>
                    <a:pt x="8606282" y="5003800"/>
                  </a:lnTo>
                  <a:lnTo>
                    <a:pt x="8572881" y="5016500"/>
                  </a:lnTo>
                  <a:lnTo>
                    <a:pt x="8166875" y="5016500"/>
                  </a:lnTo>
                  <a:lnTo>
                    <a:pt x="8119034" y="5003800"/>
                  </a:lnTo>
                  <a:lnTo>
                    <a:pt x="7930718" y="5003800"/>
                  </a:lnTo>
                  <a:lnTo>
                    <a:pt x="7905343" y="5016500"/>
                  </a:lnTo>
                  <a:lnTo>
                    <a:pt x="7787424" y="5016500"/>
                  </a:lnTo>
                  <a:lnTo>
                    <a:pt x="7756703" y="5003800"/>
                  </a:lnTo>
                  <a:lnTo>
                    <a:pt x="7725334" y="5003800"/>
                  </a:lnTo>
                  <a:lnTo>
                    <a:pt x="7659179" y="5016500"/>
                  </a:lnTo>
                  <a:lnTo>
                    <a:pt x="7156082" y="5016500"/>
                  </a:lnTo>
                  <a:lnTo>
                    <a:pt x="7131761" y="5003800"/>
                  </a:lnTo>
                  <a:lnTo>
                    <a:pt x="6895008" y="5003800"/>
                  </a:lnTo>
                  <a:lnTo>
                    <a:pt x="6880885" y="5016500"/>
                  </a:lnTo>
                  <a:lnTo>
                    <a:pt x="6801244" y="5016500"/>
                  </a:lnTo>
                  <a:lnTo>
                    <a:pt x="6773316" y="5003800"/>
                  </a:lnTo>
                  <a:lnTo>
                    <a:pt x="6670929" y="5003800"/>
                  </a:lnTo>
                  <a:lnTo>
                    <a:pt x="6631813" y="5016500"/>
                  </a:lnTo>
                  <a:lnTo>
                    <a:pt x="6170460" y="5016500"/>
                  </a:lnTo>
                  <a:lnTo>
                    <a:pt x="6153353" y="5003800"/>
                  </a:lnTo>
                  <a:lnTo>
                    <a:pt x="5959843" y="5003800"/>
                  </a:lnTo>
                  <a:lnTo>
                    <a:pt x="5945136" y="5016500"/>
                  </a:lnTo>
                  <a:lnTo>
                    <a:pt x="5647525" y="5016500"/>
                  </a:lnTo>
                  <a:lnTo>
                    <a:pt x="5600446" y="5029200"/>
                  </a:lnTo>
                  <a:lnTo>
                    <a:pt x="5416499" y="5029200"/>
                  </a:lnTo>
                  <a:lnTo>
                    <a:pt x="5375173" y="5016500"/>
                  </a:lnTo>
                  <a:lnTo>
                    <a:pt x="5273573" y="5016500"/>
                  </a:lnTo>
                  <a:lnTo>
                    <a:pt x="5249151" y="5003800"/>
                  </a:lnTo>
                  <a:lnTo>
                    <a:pt x="5007851" y="5003800"/>
                  </a:lnTo>
                  <a:lnTo>
                    <a:pt x="4981448" y="5016500"/>
                  </a:lnTo>
                  <a:lnTo>
                    <a:pt x="4299953" y="5016500"/>
                  </a:lnTo>
                  <a:lnTo>
                    <a:pt x="4269473" y="5003800"/>
                  </a:lnTo>
                  <a:lnTo>
                    <a:pt x="4126484" y="5003800"/>
                  </a:lnTo>
                  <a:lnTo>
                    <a:pt x="4086656" y="4991100"/>
                  </a:lnTo>
                  <a:lnTo>
                    <a:pt x="3834041" y="4991100"/>
                  </a:lnTo>
                  <a:lnTo>
                    <a:pt x="3751338" y="5003800"/>
                  </a:lnTo>
                  <a:lnTo>
                    <a:pt x="3711714" y="5003800"/>
                  </a:lnTo>
                  <a:lnTo>
                    <a:pt x="3673132" y="5016500"/>
                  </a:lnTo>
                  <a:lnTo>
                    <a:pt x="3541471" y="5016500"/>
                  </a:lnTo>
                  <a:lnTo>
                    <a:pt x="3514648" y="5029200"/>
                  </a:lnTo>
                  <a:lnTo>
                    <a:pt x="3489896" y="5016500"/>
                  </a:lnTo>
                  <a:lnTo>
                    <a:pt x="3375190" y="5016500"/>
                  </a:lnTo>
                  <a:lnTo>
                    <a:pt x="3345167" y="5003800"/>
                  </a:lnTo>
                  <a:lnTo>
                    <a:pt x="3331159" y="5003800"/>
                  </a:lnTo>
                  <a:lnTo>
                    <a:pt x="3316757" y="5016500"/>
                  </a:lnTo>
                  <a:lnTo>
                    <a:pt x="3049651" y="5016500"/>
                  </a:lnTo>
                  <a:lnTo>
                    <a:pt x="3001518" y="5003800"/>
                  </a:lnTo>
                  <a:lnTo>
                    <a:pt x="2731414" y="5003800"/>
                  </a:lnTo>
                  <a:lnTo>
                    <a:pt x="2713151" y="5016500"/>
                  </a:lnTo>
                  <a:lnTo>
                    <a:pt x="2124735" y="5016500"/>
                  </a:lnTo>
                  <a:lnTo>
                    <a:pt x="2058847" y="5003800"/>
                  </a:lnTo>
                  <a:lnTo>
                    <a:pt x="1789607" y="5003800"/>
                  </a:lnTo>
                  <a:lnTo>
                    <a:pt x="1709508" y="5016500"/>
                  </a:lnTo>
                  <a:lnTo>
                    <a:pt x="1500784" y="5016500"/>
                  </a:lnTo>
                  <a:lnTo>
                    <a:pt x="1461135" y="5003800"/>
                  </a:lnTo>
                  <a:lnTo>
                    <a:pt x="1383372" y="5003800"/>
                  </a:lnTo>
                  <a:lnTo>
                    <a:pt x="1347495" y="5016500"/>
                  </a:lnTo>
                  <a:lnTo>
                    <a:pt x="1210729" y="5016500"/>
                  </a:lnTo>
                  <a:lnTo>
                    <a:pt x="1167828" y="5029200"/>
                  </a:lnTo>
                  <a:lnTo>
                    <a:pt x="854659" y="5029200"/>
                  </a:lnTo>
                  <a:lnTo>
                    <a:pt x="741197" y="5016500"/>
                  </a:lnTo>
                  <a:lnTo>
                    <a:pt x="629729" y="5016500"/>
                  </a:lnTo>
                  <a:lnTo>
                    <a:pt x="603250" y="5003800"/>
                  </a:lnTo>
                  <a:lnTo>
                    <a:pt x="489064" y="5003800"/>
                  </a:lnTo>
                  <a:lnTo>
                    <a:pt x="450316" y="4991100"/>
                  </a:lnTo>
                  <a:lnTo>
                    <a:pt x="262661" y="4991100"/>
                  </a:lnTo>
                  <a:lnTo>
                    <a:pt x="233489" y="5003800"/>
                  </a:lnTo>
                  <a:lnTo>
                    <a:pt x="101066" y="5003800"/>
                  </a:lnTo>
                  <a:lnTo>
                    <a:pt x="42748" y="5016500"/>
                  </a:lnTo>
                  <a:lnTo>
                    <a:pt x="43294" y="4953000"/>
                  </a:lnTo>
                  <a:lnTo>
                    <a:pt x="43395" y="4914900"/>
                  </a:lnTo>
                  <a:lnTo>
                    <a:pt x="43332" y="4864100"/>
                  </a:lnTo>
                  <a:lnTo>
                    <a:pt x="43078" y="4826000"/>
                  </a:lnTo>
                  <a:lnTo>
                    <a:pt x="42697" y="4787900"/>
                  </a:lnTo>
                  <a:lnTo>
                    <a:pt x="42227" y="4749800"/>
                  </a:lnTo>
                  <a:lnTo>
                    <a:pt x="41224" y="4673600"/>
                  </a:lnTo>
                  <a:lnTo>
                    <a:pt x="40424" y="4610100"/>
                  </a:lnTo>
                  <a:lnTo>
                    <a:pt x="40220" y="4572000"/>
                  </a:lnTo>
                  <a:lnTo>
                    <a:pt x="40195" y="4533900"/>
                  </a:lnTo>
                  <a:lnTo>
                    <a:pt x="40411" y="4483100"/>
                  </a:lnTo>
                  <a:lnTo>
                    <a:pt x="40906" y="4445000"/>
                  </a:lnTo>
                  <a:lnTo>
                    <a:pt x="41719" y="4394200"/>
                  </a:lnTo>
                  <a:lnTo>
                    <a:pt x="42900" y="4343400"/>
                  </a:lnTo>
                  <a:lnTo>
                    <a:pt x="43865" y="4292600"/>
                  </a:lnTo>
                  <a:lnTo>
                    <a:pt x="44069" y="4254500"/>
                  </a:lnTo>
                  <a:lnTo>
                    <a:pt x="43662" y="4216400"/>
                  </a:lnTo>
                  <a:lnTo>
                    <a:pt x="42773" y="4165600"/>
                  </a:lnTo>
                  <a:lnTo>
                    <a:pt x="41541" y="4140200"/>
                  </a:lnTo>
                  <a:lnTo>
                    <a:pt x="40093" y="4102100"/>
                  </a:lnTo>
                  <a:lnTo>
                    <a:pt x="38544" y="4064000"/>
                  </a:lnTo>
                  <a:lnTo>
                    <a:pt x="37058" y="4038600"/>
                  </a:lnTo>
                  <a:lnTo>
                    <a:pt x="35737" y="4000500"/>
                  </a:lnTo>
                  <a:lnTo>
                    <a:pt x="34734" y="3975100"/>
                  </a:lnTo>
                  <a:lnTo>
                    <a:pt x="34226" y="3924300"/>
                  </a:lnTo>
                  <a:lnTo>
                    <a:pt x="36626" y="3860800"/>
                  </a:lnTo>
                  <a:lnTo>
                    <a:pt x="39281" y="3835400"/>
                  </a:lnTo>
                  <a:lnTo>
                    <a:pt x="43014" y="3797300"/>
                  </a:lnTo>
                  <a:lnTo>
                    <a:pt x="46558" y="3771900"/>
                  </a:lnTo>
                  <a:lnTo>
                    <a:pt x="48780" y="3733800"/>
                  </a:lnTo>
                  <a:lnTo>
                    <a:pt x="50076" y="3670300"/>
                  </a:lnTo>
                  <a:lnTo>
                    <a:pt x="48298" y="3606800"/>
                  </a:lnTo>
                  <a:lnTo>
                    <a:pt x="44831" y="3543300"/>
                  </a:lnTo>
                  <a:lnTo>
                    <a:pt x="41109" y="3479800"/>
                  </a:lnTo>
                  <a:lnTo>
                    <a:pt x="38569" y="3403600"/>
                  </a:lnTo>
                  <a:lnTo>
                    <a:pt x="38696" y="3327400"/>
                  </a:lnTo>
                  <a:lnTo>
                    <a:pt x="40220" y="3289300"/>
                  </a:lnTo>
                  <a:lnTo>
                    <a:pt x="42938" y="3251200"/>
                  </a:lnTo>
                  <a:lnTo>
                    <a:pt x="45770" y="3213100"/>
                  </a:lnTo>
                  <a:lnTo>
                    <a:pt x="47637" y="3175000"/>
                  </a:lnTo>
                  <a:lnTo>
                    <a:pt x="48666" y="3149600"/>
                  </a:lnTo>
                  <a:lnTo>
                    <a:pt x="48996" y="3111500"/>
                  </a:lnTo>
                  <a:lnTo>
                    <a:pt x="48755" y="3086100"/>
                  </a:lnTo>
                  <a:lnTo>
                    <a:pt x="48044" y="3060700"/>
                  </a:lnTo>
                  <a:lnTo>
                    <a:pt x="45745" y="2997200"/>
                  </a:lnTo>
                  <a:lnTo>
                    <a:pt x="43078" y="2946400"/>
                  </a:lnTo>
                  <a:lnTo>
                    <a:pt x="41046" y="2882900"/>
                  </a:lnTo>
                  <a:lnTo>
                    <a:pt x="40576" y="2857500"/>
                  </a:lnTo>
                  <a:lnTo>
                    <a:pt x="40652" y="2819400"/>
                  </a:lnTo>
                  <a:lnTo>
                    <a:pt x="41402" y="2794000"/>
                  </a:lnTo>
                  <a:lnTo>
                    <a:pt x="42913" y="2755900"/>
                  </a:lnTo>
                  <a:lnTo>
                    <a:pt x="46253" y="2692400"/>
                  </a:lnTo>
                  <a:lnTo>
                    <a:pt x="48526" y="2616200"/>
                  </a:lnTo>
                  <a:lnTo>
                    <a:pt x="49784" y="2552700"/>
                  </a:lnTo>
                  <a:lnTo>
                    <a:pt x="50038" y="2489200"/>
                  </a:lnTo>
                  <a:lnTo>
                    <a:pt x="49974" y="2463800"/>
                  </a:lnTo>
                  <a:lnTo>
                    <a:pt x="49504" y="2413000"/>
                  </a:lnTo>
                  <a:lnTo>
                    <a:pt x="48895" y="2374900"/>
                  </a:lnTo>
                  <a:lnTo>
                    <a:pt x="48082" y="2336800"/>
                  </a:lnTo>
                  <a:lnTo>
                    <a:pt x="47066" y="2298700"/>
                  </a:lnTo>
                  <a:lnTo>
                    <a:pt x="45859" y="2247900"/>
                  </a:lnTo>
                  <a:lnTo>
                    <a:pt x="44475" y="2209800"/>
                  </a:lnTo>
                  <a:lnTo>
                    <a:pt x="42913" y="2159000"/>
                  </a:lnTo>
                  <a:lnTo>
                    <a:pt x="41440" y="2120900"/>
                  </a:lnTo>
                  <a:lnTo>
                    <a:pt x="40309" y="2070100"/>
                  </a:lnTo>
                  <a:lnTo>
                    <a:pt x="39497" y="2032000"/>
                  </a:lnTo>
                  <a:lnTo>
                    <a:pt x="38963" y="1993900"/>
                  </a:lnTo>
                  <a:lnTo>
                    <a:pt x="38658" y="1943100"/>
                  </a:lnTo>
                  <a:lnTo>
                    <a:pt x="38735" y="1892300"/>
                  </a:lnTo>
                  <a:lnTo>
                    <a:pt x="39014" y="1854200"/>
                  </a:lnTo>
                  <a:lnTo>
                    <a:pt x="39890" y="1790700"/>
                  </a:lnTo>
                  <a:lnTo>
                    <a:pt x="42087" y="1676400"/>
                  </a:lnTo>
                  <a:lnTo>
                    <a:pt x="42900" y="1612900"/>
                  </a:lnTo>
                  <a:lnTo>
                    <a:pt x="42621" y="1549400"/>
                  </a:lnTo>
                  <a:lnTo>
                    <a:pt x="41059" y="1485900"/>
                  </a:lnTo>
                  <a:lnTo>
                    <a:pt x="40005" y="1447800"/>
                  </a:lnTo>
                  <a:lnTo>
                    <a:pt x="38887" y="1422400"/>
                  </a:lnTo>
                  <a:lnTo>
                    <a:pt x="37795" y="1384300"/>
                  </a:lnTo>
                  <a:lnTo>
                    <a:pt x="36804" y="1346200"/>
                  </a:lnTo>
                  <a:lnTo>
                    <a:pt x="35991" y="1308100"/>
                  </a:lnTo>
                  <a:lnTo>
                    <a:pt x="35471" y="1270000"/>
                  </a:lnTo>
                  <a:lnTo>
                    <a:pt x="35306" y="1219200"/>
                  </a:lnTo>
                  <a:lnTo>
                    <a:pt x="35598" y="1181100"/>
                  </a:lnTo>
                  <a:lnTo>
                    <a:pt x="36410" y="1130300"/>
                  </a:lnTo>
                  <a:lnTo>
                    <a:pt x="37846" y="1079500"/>
                  </a:lnTo>
                  <a:lnTo>
                    <a:pt x="39992" y="1028700"/>
                  </a:lnTo>
                  <a:lnTo>
                    <a:pt x="42926" y="965200"/>
                  </a:lnTo>
                  <a:lnTo>
                    <a:pt x="48412" y="850900"/>
                  </a:lnTo>
                  <a:lnTo>
                    <a:pt x="51727" y="736600"/>
                  </a:lnTo>
                  <a:lnTo>
                    <a:pt x="53174" y="622300"/>
                  </a:lnTo>
                  <a:lnTo>
                    <a:pt x="53060" y="508000"/>
                  </a:lnTo>
                  <a:lnTo>
                    <a:pt x="51676" y="393700"/>
                  </a:lnTo>
                  <a:lnTo>
                    <a:pt x="49314" y="279400"/>
                  </a:lnTo>
                  <a:lnTo>
                    <a:pt x="47866" y="228600"/>
                  </a:lnTo>
                  <a:lnTo>
                    <a:pt x="46291" y="177800"/>
                  </a:lnTo>
                  <a:lnTo>
                    <a:pt x="44627" y="127000"/>
                  </a:lnTo>
                  <a:lnTo>
                    <a:pt x="42341" y="50800"/>
                  </a:lnTo>
                  <a:lnTo>
                    <a:pt x="573443" y="50800"/>
                  </a:lnTo>
                  <a:lnTo>
                    <a:pt x="599821" y="63500"/>
                  </a:lnTo>
                  <a:lnTo>
                    <a:pt x="685482" y="63500"/>
                  </a:lnTo>
                  <a:lnTo>
                    <a:pt x="735545" y="50800"/>
                  </a:lnTo>
                  <a:lnTo>
                    <a:pt x="987272" y="50800"/>
                  </a:lnTo>
                  <a:lnTo>
                    <a:pt x="1034211" y="38100"/>
                  </a:lnTo>
                  <a:lnTo>
                    <a:pt x="1309116" y="38100"/>
                  </a:lnTo>
                  <a:lnTo>
                    <a:pt x="1370012" y="50800"/>
                  </a:lnTo>
                  <a:lnTo>
                    <a:pt x="1495171" y="50800"/>
                  </a:lnTo>
                  <a:lnTo>
                    <a:pt x="1525752" y="63500"/>
                  </a:lnTo>
                  <a:lnTo>
                    <a:pt x="1822577" y="63500"/>
                  </a:lnTo>
                  <a:lnTo>
                    <a:pt x="1857006" y="50800"/>
                  </a:lnTo>
                  <a:lnTo>
                    <a:pt x="1942846" y="50800"/>
                  </a:lnTo>
                  <a:lnTo>
                    <a:pt x="1962683" y="63500"/>
                  </a:lnTo>
                  <a:lnTo>
                    <a:pt x="2194064" y="63500"/>
                  </a:lnTo>
                  <a:lnTo>
                    <a:pt x="2256269" y="50800"/>
                  </a:lnTo>
                  <a:lnTo>
                    <a:pt x="3111525" y="50800"/>
                  </a:lnTo>
                  <a:lnTo>
                    <a:pt x="3146514" y="63500"/>
                  </a:lnTo>
                  <a:lnTo>
                    <a:pt x="3318713" y="63500"/>
                  </a:lnTo>
                  <a:lnTo>
                    <a:pt x="3354870" y="50800"/>
                  </a:lnTo>
                  <a:lnTo>
                    <a:pt x="4220502" y="50800"/>
                  </a:lnTo>
                  <a:lnTo>
                    <a:pt x="4250461" y="63500"/>
                  </a:lnTo>
                  <a:lnTo>
                    <a:pt x="4681652" y="63500"/>
                  </a:lnTo>
                  <a:lnTo>
                    <a:pt x="4721745" y="50800"/>
                  </a:lnTo>
                  <a:lnTo>
                    <a:pt x="5008461" y="50800"/>
                  </a:lnTo>
                  <a:lnTo>
                    <a:pt x="5029454" y="63500"/>
                  </a:lnTo>
                  <a:lnTo>
                    <a:pt x="5406390" y="63500"/>
                  </a:lnTo>
                  <a:lnTo>
                    <a:pt x="5426634" y="50800"/>
                  </a:lnTo>
                  <a:lnTo>
                    <a:pt x="5904750" y="50800"/>
                  </a:lnTo>
                  <a:lnTo>
                    <a:pt x="5995073" y="63500"/>
                  </a:lnTo>
                  <a:lnTo>
                    <a:pt x="6083897" y="63500"/>
                  </a:lnTo>
                  <a:lnTo>
                    <a:pt x="6170879" y="50800"/>
                  </a:lnTo>
                  <a:lnTo>
                    <a:pt x="6620154" y="50800"/>
                  </a:lnTo>
                  <a:lnTo>
                    <a:pt x="6656425" y="63500"/>
                  </a:lnTo>
                  <a:lnTo>
                    <a:pt x="6886384" y="63500"/>
                  </a:lnTo>
                  <a:lnTo>
                    <a:pt x="6910768" y="50800"/>
                  </a:lnTo>
                  <a:lnTo>
                    <a:pt x="7066547" y="50800"/>
                  </a:lnTo>
                  <a:lnTo>
                    <a:pt x="7224077" y="63500"/>
                  </a:lnTo>
                  <a:lnTo>
                    <a:pt x="7618247" y="63500"/>
                  </a:lnTo>
                  <a:lnTo>
                    <a:pt x="7695349" y="50800"/>
                  </a:lnTo>
                  <a:lnTo>
                    <a:pt x="7828432" y="50800"/>
                  </a:lnTo>
                  <a:lnTo>
                    <a:pt x="7856588" y="38100"/>
                  </a:lnTo>
                  <a:lnTo>
                    <a:pt x="8032877" y="38100"/>
                  </a:lnTo>
                  <a:lnTo>
                    <a:pt x="8059064" y="50800"/>
                  </a:lnTo>
                  <a:lnTo>
                    <a:pt x="8162760" y="50800"/>
                  </a:lnTo>
                  <a:lnTo>
                    <a:pt x="8182508" y="63500"/>
                  </a:lnTo>
                  <a:lnTo>
                    <a:pt x="8500605" y="63500"/>
                  </a:lnTo>
                  <a:lnTo>
                    <a:pt x="8580704" y="50800"/>
                  </a:lnTo>
                  <a:lnTo>
                    <a:pt x="9240152" y="50800"/>
                  </a:lnTo>
                  <a:lnTo>
                    <a:pt x="9236138" y="114300"/>
                  </a:lnTo>
                  <a:lnTo>
                    <a:pt x="9234665" y="152400"/>
                  </a:lnTo>
                  <a:lnTo>
                    <a:pt x="9234360" y="190500"/>
                  </a:lnTo>
                  <a:lnTo>
                    <a:pt x="9234983" y="228600"/>
                  </a:lnTo>
                  <a:lnTo>
                    <a:pt x="9238234" y="304800"/>
                  </a:lnTo>
                  <a:lnTo>
                    <a:pt x="9242742" y="381000"/>
                  </a:lnTo>
                  <a:lnTo>
                    <a:pt x="9246781" y="457200"/>
                  </a:lnTo>
                  <a:lnTo>
                    <a:pt x="9248115" y="495300"/>
                  </a:lnTo>
                  <a:lnTo>
                    <a:pt x="9248661" y="546100"/>
                  </a:lnTo>
                  <a:lnTo>
                    <a:pt x="9248242" y="584200"/>
                  </a:lnTo>
                  <a:lnTo>
                    <a:pt x="9246616" y="622300"/>
                  </a:lnTo>
                  <a:lnTo>
                    <a:pt x="9243581" y="673100"/>
                  </a:lnTo>
                  <a:lnTo>
                    <a:pt x="9238932" y="723900"/>
                  </a:lnTo>
                  <a:lnTo>
                    <a:pt x="9233865" y="762000"/>
                  </a:lnTo>
                  <a:lnTo>
                    <a:pt x="9229649" y="812800"/>
                  </a:lnTo>
                  <a:lnTo>
                    <a:pt x="9226245" y="850900"/>
                  </a:lnTo>
                  <a:lnTo>
                    <a:pt x="9223591" y="876300"/>
                  </a:lnTo>
                  <a:lnTo>
                    <a:pt x="9221686" y="914400"/>
                  </a:lnTo>
                  <a:lnTo>
                    <a:pt x="9220467" y="952500"/>
                  </a:lnTo>
                  <a:lnTo>
                    <a:pt x="9219959" y="1016000"/>
                  </a:lnTo>
                  <a:lnTo>
                    <a:pt x="9220619" y="1041400"/>
                  </a:lnTo>
                  <a:lnTo>
                    <a:pt x="9221826" y="1079500"/>
                  </a:lnTo>
                  <a:lnTo>
                    <a:pt x="9223553" y="1104900"/>
                  </a:lnTo>
                  <a:lnTo>
                    <a:pt x="9225788" y="1143000"/>
                  </a:lnTo>
                  <a:lnTo>
                    <a:pt x="9228468" y="1181100"/>
                  </a:lnTo>
                  <a:lnTo>
                    <a:pt x="9231592" y="1219200"/>
                  </a:lnTo>
                  <a:lnTo>
                    <a:pt x="9235097" y="1270000"/>
                  </a:lnTo>
                  <a:lnTo>
                    <a:pt x="9238958" y="1308100"/>
                  </a:lnTo>
                  <a:lnTo>
                    <a:pt x="9242742" y="1358900"/>
                  </a:lnTo>
                  <a:lnTo>
                    <a:pt x="9245994" y="1409700"/>
                  </a:lnTo>
                  <a:lnTo>
                    <a:pt x="9248711" y="1447800"/>
                  </a:lnTo>
                  <a:lnTo>
                    <a:pt x="9250921" y="1485900"/>
                  </a:lnTo>
                  <a:lnTo>
                    <a:pt x="9252623" y="1524000"/>
                  </a:lnTo>
                  <a:lnTo>
                    <a:pt x="9253817" y="1562100"/>
                  </a:lnTo>
                  <a:lnTo>
                    <a:pt x="9254503" y="1600200"/>
                  </a:lnTo>
                  <a:lnTo>
                    <a:pt x="9254693" y="1638300"/>
                  </a:lnTo>
                  <a:lnTo>
                    <a:pt x="9254693" y="1036320"/>
                  </a:lnTo>
                  <a:lnTo>
                    <a:pt x="9254185" y="1016000"/>
                  </a:lnTo>
                  <a:lnTo>
                    <a:pt x="9254680" y="952500"/>
                  </a:lnTo>
                  <a:lnTo>
                    <a:pt x="9255862" y="914400"/>
                  </a:lnTo>
                  <a:lnTo>
                    <a:pt x="9257741" y="889000"/>
                  </a:lnTo>
                  <a:lnTo>
                    <a:pt x="9260345" y="850900"/>
                  </a:lnTo>
                  <a:lnTo>
                    <a:pt x="9263723" y="812800"/>
                  </a:lnTo>
                  <a:lnTo>
                    <a:pt x="9267888" y="774700"/>
                  </a:lnTo>
                  <a:lnTo>
                    <a:pt x="9272956" y="723900"/>
                  </a:lnTo>
                  <a:lnTo>
                    <a:pt x="9277693" y="673100"/>
                  </a:lnTo>
                  <a:lnTo>
                    <a:pt x="9280792" y="622300"/>
                  </a:lnTo>
                  <a:lnTo>
                    <a:pt x="9282455" y="584200"/>
                  </a:lnTo>
                  <a:lnTo>
                    <a:pt x="9282887" y="546100"/>
                  </a:lnTo>
                  <a:lnTo>
                    <a:pt x="9282316" y="495300"/>
                  </a:lnTo>
                  <a:lnTo>
                    <a:pt x="9280982" y="457200"/>
                  </a:lnTo>
                  <a:lnTo>
                    <a:pt x="9276905" y="381000"/>
                  </a:lnTo>
                  <a:lnTo>
                    <a:pt x="9272410" y="304800"/>
                  </a:lnTo>
                  <a:lnTo>
                    <a:pt x="9269184" y="228600"/>
                  </a:lnTo>
                  <a:lnTo>
                    <a:pt x="9268574" y="190500"/>
                  </a:lnTo>
                  <a:lnTo>
                    <a:pt x="9268879" y="152400"/>
                  </a:lnTo>
                  <a:lnTo>
                    <a:pt x="9270314" y="114300"/>
                  </a:lnTo>
                  <a:lnTo>
                    <a:pt x="9276639" y="25400"/>
                  </a:lnTo>
                  <a:lnTo>
                    <a:pt x="9203360" y="25400"/>
                  </a:lnTo>
                  <a:lnTo>
                    <a:pt x="9177718" y="12700"/>
                  </a:lnTo>
                  <a:lnTo>
                    <a:pt x="8744928" y="12700"/>
                  </a:lnTo>
                  <a:lnTo>
                    <a:pt x="8662098" y="25400"/>
                  </a:lnTo>
                  <a:lnTo>
                    <a:pt x="8149387" y="25400"/>
                  </a:lnTo>
                  <a:lnTo>
                    <a:pt x="8118957" y="12700"/>
                  </a:lnTo>
                  <a:lnTo>
                    <a:pt x="7729283" y="12700"/>
                  </a:lnTo>
                  <a:lnTo>
                    <a:pt x="7692593" y="25400"/>
                  </a:lnTo>
                  <a:lnTo>
                    <a:pt x="6622770" y="25400"/>
                  </a:lnTo>
                  <a:lnTo>
                    <a:pt x="6586537" y="12700"/>
                  </a:lnTo>
                  <a:lnTo>
                    <a:pt x="6245872" y="12700"/>
                  </a:lnTo>
                  <a:lnTo>
                    <a:pt x="6209716" y="25400"/>
                  </a:lnTo>
                  <a:lnTo>
                    <a:pt x="5905601" y="25400"/>
                  </a:lnTo>
                  <a:lnTo>
                    <a:pt x="5814352" y="12700"/>
                  </a:lnTo>
                  <a:lnTo>
                    <a:pt x="5537352" y="12700"/>
                  </a:lnTo>
                  <a:lnTo>
                    <a:pt x="5446268" y="25400"/>
                  </a:lnTo>
                  <a:lnTo>
                    <a:pt x="4190644" y="25400"/>
                  </a:lnTo>
                  <a:lnTo>
                    <a:pt x="4126738" y="12700"/>
                  </a:lnTo>
                  <a:lnTo>
                    <a:pt x="3694201" y="12700"/>
                  </a:lnTo>
                  <a:lnTo>
                    <a:pt x="3612959" y="25400"/>
                  </a:lnTo>
                  <a:lnTo>
                    <a:pt x="3113786" y="25400"/>
                  </a:lnTo>
                  <a:lnTo>
                    <a:pt x="3074657" y="12700"/>
                  </a:lnTo>
                  <a:lnTo>
                    <a:pt x="2595257" y="12700"/>
                  </a:lnTo>
                  <a:lnTo>
                    <a:pt x="2548839" y="25400"/>
                  </a:lnTo>
                  <a:lnTo>
                    <a:pt x="1926526" y="25400"/>
                  </a:lnTo>
                  <a:lnTo>
                    <a:pt x="1905762" y="12700"/>
                  </a:lnTo>
                  <a:lnTo>
                    <a:pt x="1870621" y="25400"/>
                  </a:lnTo>
                  <a:lnTo>
                    <a:pt x="1777809" y="25400"/>
                  </a:lnTo>
                  <a:lnTo>
                    <a:pt x="1752993" y="38100"/>
                  </a:lnTo>
                  <a:lnTo>
                    <a:pt x="1652816" y="38100"/>
                  </a:lnTo>
                  <a:lnTo>
                    <a:pt x="1631327" y="25400"/>
                  </a:lnTo>
                  <a:lnTo>
                    <a:pt x="1498346" y="25400"/>
                  </a:lnTo>
                  <a:lnTo>
                    <a:pt x="1434846" y="12700"/>
                  </a:lnTo>
                  <a:lnTo>
                    <a:pt x="1250467" y="12700"/>
                  </a:lnTo>
                  <a:lnTo>
                    <a:pt x="1192466" y="0"/>
                  </a:lnTo>
                  <a:lnTo>
                    <a:pt x="1136700" y="0"/>
                  </a:lnTo>
                  <a:lnTo>
                    <a:pt x="1083462" y="12700"/>
                  </a:lnTo>
                  <a:lnTo>
                    <a:pt x="834618" y="12700"/>
                  </a:lnTo>
                  <a:lnTo>
                    <a:pt x="807999" y="25400"/>
                  </a:lnTo>
                  <a:lnTo>
                    <a:pt x="473303" y="25400"/>
                  </a:lnTo>
                  <a:lnTo>
                    <a:pt x="383463" y="12700"/>
                  </a:lnTo>
                  <a:lnTo>
                    <a:pt x="127800" y="12700"/>
                  </a:lnTo>
                  <a:lnTo>
                    <a:pt x="94170" y="25400"/>
                  </a:lnTo>
                  <a:lnTo>
                    <a:pt x="6985" y="25400"/>
                  </a:lnTo>
                  <a:lnTo>
                    <a:pt x="10426" y="127000"/>
                  </a:lnTo>
                  <a:lnTo>
                    <a:pt x="12090" y="177800"/>
                  </a:lnTo>
                  <a:lnTo>
                    <a:pt x="13665" y="228600"/>
                  </a:lnTo>
                  <a:lnTo>
                    <a:pt x="15100" y="279400"/>
                  </a:lnTo>
                  <a:lnTo>
                    <a:pt x="17449" y="393700"/>
                  </a:lnTo>
                  <a:lnTo>
                    <a:pt x="18834" y="508000"/>
                  </a:lnTo>
                  <a:lnTo>
                    <a:pt x="18961" y="622300"/>
                  </a:lnTo>
                  <a:lnTo>
                    <a:pt x="17513" y="736600"/>
                  </a:lnTo>
                  <a:lnTo>
                    <a:pt x="14224" y="850900"/>
                  </a:lnTo>
                  <a:lnTo>
                    <a:pt x="8750" y="965200"/>
                  </a:lnTo>
                  <a:lnTo>
                    <a:pt x="5816" y="1028700"/>
                  </a:lnTo>
                  <a:lnTo>
                    <a:pt x="3657" y="1079500"/>
                  </a:lnTo>
                  <a:lnTo>
                    <a:pt x="2197" y="1130300"/>
                  </a:lnTo>
                  <a:lnTo>
                    <a:pt x="1371" y="1181100"/>
                  </a:lnTo>
                  <a:lnTo>
                    <a:pt x="1092" y="1219200"/>
                  </a:lnTo>
                  <a:lnTo>
                    <a:pt x="1257" y="1270000"/>
                  </a:lnTo>
                  <a:lnTo>
                    <a:pt x="1778" y="1308100"/>
                  </a:lnTo>
                  <a:lnTo>
                    <a:pt x="2590" y="1346200"/>
                  </a:lnTo>
                  <a:lnTo>
                    <a:pt x="3594" y="1384300"/>
                  </a:lnTo>
                  <a:lnTo>
                    <a:pt x="5803" y="1460500"/>
                  </a:lnTo>
                  <a:lnTo>
                    <a:pt x="6845" y="1485900"/>
                  </a:lnTo>
                  <a:lnTo>
                    <a:pt x="8407" y="1549400"/>
                  </a:lnTo>
                  <a:lnTo>
                    <a:pt x="8674" y="1612900"/>
                  </a:lnTo>
                  <a:lnTo>
                    <a:pt x="7874" y="1676400"/>
                  </a:lnTo>
                  <a:lnTo>
                    <a:pt x="5676" y="1790700"/>
                  </a:lnTo>
                  <a:lnTo>
                    <a:pt x="4800" y="1854200"/>
                  </a:lnTo>
                  <a:lnTo>
                    <a:pt x="4521" y="1892300"/>
                  </a:lnTo>
                  <a:lnTo>
                    <a:pt x="4445" y="1943100"/>
                  </a:lnTo>
                  <a:lnTo>
                    <a:pt x="4559" y="1968500"/>
                  </a:lnTo>
                  <a:lnTo>
                    <a:pt x="5283" y="2032000"/>
                  </a:lnTo>
                  <a:lnTo>
                    <a:pt x="6108" y="2070100"/>
                  </a:lnTo>
                  <a:lnTo>
                    <a:pt x="7239" y="2120900"/>
                  </a:lnTo>
                  <a:lnTo>
                    <a:pt x="8712" y="2159000"/>
                  </a:lnTo>
                  <a:lnTo>
                    <a:pt x="10274" y="2209800"/>
                  </a:lnTo>
                  <a:lnTo>
                    <a:pt x="11658" y="2247900"/>
                  </a:lnTo>
                  <a:lnTo>
                    <a:pt x="12852" y="2298700"/>
                  </a:lnTo>
                  <a:lnTo>
                    <a:pt x="13868" y="2336800"/>
                  </a:lnTo>
                  <a:lnTo>
                    <a:pt x="14681" y="2374900"/>
                  </a:lnTo>
                  <a:lnTo>
                    <a:pt x="15290" y="2413000"/>
                  </a:lnTo>
                  <a:lnTo>
                    <a:pt x="15760" y="2463800"/>
                  </a:lnTo>
                  <a:lnTo>
                    <a:pt x="15824" y="2489200"/>
                  </a:lnTo>
                  <a:lnTo>
                    <a:pt x="15570" y="2552700"/>
                  </a:lnTo>
                  <a:lnTo>
                    <a:pt x="14312" y="2616200"/>
                  </a:lnTo>
                  <a:lnTo>
                    <a:pt x="12065" y="2679700"/>
                  </a:lnTo>
                  <a:lnTo>
                    <a:pt x="8737" y="2755900"/>
                  </a:lnTo>
                  <a:lnTo>
                    <a:pt x="7188" y="2794000"/>
                  </a:lnTo>
                  <a:lnTo>
                    <a:pt x="6438" y="2819400"/>
                  </a:lnTo>
                  <a:lnTo>
                    <a:pt x="6362" y="2857500"/>
                  </a:lnTo>
                  <a:lnTo>
                    <a:pt x="6832" y="2882900"/>
                  </a:lnTo>
                  <a:lnTo>
                    <a:pt x="8890" y="2946400"/>
                  </a:lnTo>
                  <a:lnTo>
                    <a:pt x="11557" y="2997200"/>
                  </a:lnTo>
                  <a:lnTo>
                    <a:pt x="13843" y="3060700"/>
                  </a:lnTo>
                  <a:lnTo>
                    <a:pt x="14541" y="3086100"/>
                  </a:lnTo>
                  <a:lnTo>
                    <a:pt x="14782" y="3111500"/>
                  </a:lnTo>
                  <a:lnTo>
                    <a:pt x="14452" y="3149600"/>
                  </a:lnTo>
                  <a:lnTo>
                    <a:pt x="13449" y="3175000"/>
                  </a:lnTo>
                  <a:lnTo>
                    <a:pt x="11620" y="3213100"/>
                  </a:lnTo>
                  <a:lnTo>
                    <a:pt x="8813" y="3251200"/>
                  </a:lnTo>
                  <a:lnTo>
                    <a:pt x="6045" y="3289300"/>
                  </a:lnTo>
                  <a:lnTo>
                    <a:pt x="4483" y="3327400"/>
                  </a:lnTo>
                  <a:lnTo>
                    <a:pt x="4356" y="3403600"/>
                  </a:lnTo>
                  <a:lnTo>
                    <a:pt x="6921" y="3479800"/>
                  </a:lnTo>
                  <a:lnTo>
                    <a:pt x="10655" y="3543300"/>
                  </a:lnTo>
                  <a:lnTo>
                    <a:pt x="14097" y="3619500"/>
                  </a:lnTo>
                  <a:lnTo>
                    <a:pt x="15849" y="3670300"/>
                  </a:lnTo>
                  <a:lnTo>
                    <a:pt x="14592" y="3733800"/>
                  </a:lnTo>
                  <a:lnTo>
                    <a:pt x="12484" y="3771900"/>
                  </a:lnTo>
                  <a:lnTo>
                    <a:pt x="9029" y="3797300"/>
                  </a:lnTo>
                  <a:lnTo>
                    <a:pt x="5245" y="3822700"/>
                  </a:lnTo>
                  <a:lnTo>
                    <a:pt x="2476" y="3860800"/>
                  </a:lnTo>
                  <a:lnTo>
                    <a:pt x="0" y="3924300"/>
                  </a:lnTo>
                  <a:lnTo>
                    <a:pt x="520" y="3975100"/>
                  </a:lnTo>
                  <a:lnTo>
                    <a:pt x="1549" y="4013200"/>
                  </a:lnTo>
                  <a:lnTo>
                    <a:pt x="2870" y="4038600"/>
                  </a:lnTo>
                  <a:lnTo>
                    <a:pt x="4368" y="4064000"/>
                  </a:lnTo>
                  <a:lnTo>
                    <a:pt x="5905" y="4102100"/>
                  </a:lnTo>
                  <a:lnTo>
                    <a:pt x="7353" y="4140200"/>
                  </a:lnTo>
                  <a:lnTo>
                    <a:pt x="8572" y="4165600"/>
                  </a:lnTo>
                  <a:lnTo>
                    <a:pt x="9448" y="4216400"/>
                  </a:lnTo>
                  <a:lnTo>
                    <a:pt x="9715" y="4241800"/>
                  </a:lnTo>
                  <a:lnTo>
                    <a:pt x="9779" y="4267200"/>
                  </a:lnTo>
                  <a:lnTo>
                    <a:pt x="9639" y="4292600"/>
                  </a:lnTo>
                  <a:lnTo>
                    <a:pt x="8699" y="4343400"/>
                  </a:lnTo>
                  <a:lnTo>
                    <a:pt x="7505" y="4394200"/>
                  </a:lnTo>
                  <a:lnTo>
                    <a:pt x="6692" y="4445000"/>
                  </a:lnTo>
                  <a:lnTo>
                    <a:pt x="6197" y="4483100"/>
                  </a:lnTo>
                  <a:lnTo>
                    <a:pt x="5981" y="4533900"/>
                  </a:lnTo>
                  <a:lnTo>
                    <a:pt x="5994" y="4572000"/>
                  </a:lnTo>
                  <a:lnTo>
                    <a:pt x="6210" y="4610100"/>
                  </a:lnTo>
                  <a:lnTo>
                    <a:pt x="7010" y="4673600"/>
                  </a:lnTo>
                  <a:lnTo>
                    <a:pt x="8013" y="4749800"/>
                  </a:lnTo>
                  <a:lnTo>
                    <a:pt x="8470" y="4787900"/>
                  </a:lnTo>
                  <a:lnTo>
                    <a:pt x="8864" y="4826000"/>
                  </a:lnTo>
                  <a:lnTo>
                    <a:pt x="9118" y="4864100"/>
                  </a:lnTo>
                  <a:lnTo>
                    <a:pt x="9169" y="4914900"/>
                  </a:lnTo>
                  <a:lnTo>
                    <a:pt x="9080" y="4953000"/>
                  </a:lnTo>
                  <a:lnTo>
                    <a:pt x="8216" y="5054600"/>
                  </a:lnTo>
                  <a:lnTo>
                    <a:pt x="103708" y="5041900"/>
                  </a:lnTo>
                  <a:lnTo>
                    <a:pt x="174002" y="5041900"/>
                  </a:lnTo>
                  <a:lnTo>
                    <a:pt x="205689" y="5029200"/>
                  </a:lnTo>
                  <a:lnTo>
                    <a:pt x="486803" y="5029200"/>
                  </a:lnTo>
                  <a:lnTo>
                    <a:pt x="528878" y="5041900"/>
                  </a:lnTo>
                  <a:lnTo>
                    <a:pt x="626618" y="5041900"/>
                  </a:lnTo>
                  <a:lnTo>
                    <a:pt x="682231" y="5054600"/>
                  </a:lnTo>
                  <a:lnTo>
                    <a:pt x="1316393" y="5054600"/>
                  </a:lnTo>
                  <a:lnTo>
                    <a:pt x="1341208" y="5041900"/>
                  </a:lnTo>
                  <a:lnTo>
                    <a:pt x="3069806" y="5041900"/>
                  </a:lnTo>
                  <a:lnTo>
                    <a:pt x="3091992" y="5054600"/>
                  </a:lnTo>
                  <a:lnTo>
                    <a:pt x="3290735" y="5054600"/>
                  </a:lnTo>
                  <a:lnTo>
                    <a:pt x="3319932" y="5041900"/>
                  </a:lnTo>
                  <a:lnTo>
                    <a:pt x="3372396" y="5041900"/>
                  </a:lnTo>
                  <a:lnTo>
                    <a:pt x="3404438" y="5054600"/>
                  </a:lnTo>
                  <a:lnTo>
                    <a:pt x="3640340" y="5054600"/>
                  </a:lnTo>
                  <a:lnTo>
                    <a:pt x="3677653" y="5041900"/>
                  </a:lnTo>
                  <a:lnTo>
                    <a:pt x="3754272" y="5041900"/>
                  </a:lnTo>
                  <a:lnTo>
                    <a:pt x="3835692" y="5029200"/>
                  </a:lnTo>
                  <a:lnTo>
                    <a:pt x="4162882" y="5029200"/>
                  </a:lnTo>
                  <a:lnTo>
                    <a:pt x="4199394" y="5041900"/>
                  </a:lnTo>
                  <a:lnTo>
                    <a:pt x="4297019" y="5041900"/>
                  </a:lnTo>
                  <a:lnTo>
                    <a:pt x="4355452" y="5054600"/>
                  </a:lnTo>
                  <a:lnTo>
                    <a:pt x="4512018" y="5054600"/>
                  </a:lnTo>
                  <a:lnTo>
                    <a:pt x="4555845" y="5041900"/>
                  </a:lnTo>
                  <a:lnTo>
                    <a:pt x="5078552" y="5041900"/>
                  </a:lnTo>
                  <a:lnTo>
                    <a:pt x="5116538" y="5029200"/>
                  </a:lnTo>
                  <a:lnTo>
                    <a:pt x="5203177" y="5029200"/>
                  </a:lnTo>
                  <a:lnTo>
                    <a:pt x="5222303" y="5041900"/>
                  </a:lnTo>
                  <a:lnTo>
                    <a:pt x="5281536" y="5041900"/>
                  </a:lnTo>
                  <a:lnTo>
                    <a:pt x="5298173" y="5054600"/>
                  </a:lnTo>
                  <a:lnTo>
                    <a:pt x="5819851" y="5054600"/>
                  </a:lnTo>
                  <a:lnTo>
                    <a:pt x="5837644" y="5041900"/>
                  </a:lnTo>
                  <a:lnTo>
                    <a:pt x="6205804" y="5041900"/>
                  </a:lnTo>
                  <a:lnTo>
                    <a:pt x="6245695" y="5054600"/>
                  </a:lnTo>
                  <a:lnTo>
                    <a:pt x="6417678" y="5054600"/>
                  </a:lnTo>
                  <a:lnTo>
                    <a:pt x="6505969" y="5041900"/>
                  </a:lnTo>
                  <a:lnTo>
                    <a:pt x="6951408" y="5041900"/>
                  </a:lnTo>
                  <a:lnTo>
                    <a:pt x="6966725" y="5029200"/>
                  </a:lnTo>
                  <a:lnTo>
                    <a:pt x="7034581" y="5029200"/>
                  </a:lnTo>
                  <a:lnTo>
                    <a:pt x="7050189" y="5041900"/>
                  </a:lnTo>
                  <a:lnTo>
                    <a:pt x="7152653" y="5041900"/>
                  </a:lnTo>
                  <a:lnTo>
                    <a:pt x="7203237" y="5054600"/>
                  </a:lnTo>
                  <a:lnTo>
                    <a:pt x="7590460" y="5054600"/>
                  </a:lnTo>
                  <a:lnTo>
                    <a:pt x="7660386" y="5041900"/>
                  </a:lnTo>
                  <a:lnTo>
                    <a:pt x="8164360" y="5041900"/>
                  </a:lnTo>
                  <a:lnTo>
                    <a:pt x="8187817" y="5054600"/>
                  </a:lnTo>
                  <a:lnTo>
                    <a:pt x="8430717" y="5054600"/>
                  </a:lnTo>
                  <a:lnTo>
                    <a:pt x="8485975" y="5041900"/>
                  </a:lnTo>
                  <a:lnTo>
                    <a:pt x="9281020" y="5041900"/>
                  </a:lnTo>
                  <a:lnTo>
                    <a:pt x="9270987" y="4978400"/>
                  </a:lnTo>
                  <a:lnTo>
                    <a:pt x="9269539" y="4965700"/>
                  </a:lnTo>
                  <a:lnTo>
                    <a:pt x="9268308" y="4940300"/>
                  </a:lnTo>
                  <a:lnTo>
                    <a:pt x="9267292" y="4927600"/>
                  </a:lnTo>
                  <a:lnTo>
                    <a:pt x="9266504" y="4914900"/>
                  </a:lnTo>
                  <a:lnTo>
                    <a:pt x="9265945" y="4889500"/>
                  </a:lnTo>
                  <a:lnTo>
                    <a:pt x="9265374" y="4851400"/>
                  </a:lnTo>
                  <a:lnTo>
                    <a:pt x="9265501" y="4800600"/>
                  </a:lnTo>
                  <a:lnTo>
                    <a:pt x="9266174" y="4749800"/>
                  </a:lnTo>
                  <a:lnTo>
                    <a:pt x="9267266" y="4699000"/>
                  </a:lnTo>
                  <a:lnTo>
                    <a:pt x="9268638" y="4648200"/>
                  </a:lnTo>
                  <a:lnTo>
                    <a:pt x="9271698" y="4546600"/>
                  </a:lnTo>
                  <a:lnTo>
                    <a:pt x="9273095" y="4495800"/>
                  </a:lnTo>
                  <a:lnTo>
                    <a:pt x="9274226" y="4457700"/>
                  </a:lnTo>
                  <a:lnTo>
                    <a:pt x="9274950" y="4406900"/>
                  </a:lnTo>
                  <a:lnTo>
                    <a:pt x="9275000" y="4394200"/>
                  </a:lnTo>
                  <a:lnTo>
                    <a:pt x="9274950" y="4343400"/>
                  </a:lnTo>
                  <a:lnTo>
                    <a:pt x="9274569" y="4330700"/>
                  </a:lnTo>
                  <a:lnTo>
                    <a:pt x="9273984" y="4318000"/>
                  </a:lnTo>
                  <a:lnTo>
                    <a:pt x="9273146" y="4292600"/>
                  </a:lnTo>
                  <a:lnTo>
                    <a:pt x="9269806" y="4241800"/>
                  </a:lnTo>
                  <a:lnTo>
                    <a:pt x="9267126" y="4191000"/>
                  </a:lnTo>
                  <a:lnTo>
                    <a:pt x="9265272" y="4140200"/>
                  </a:lnTo>
                  <a:lnTo>
                    <a:pt x="9264345" y="4102100"/>
                  </a:lnTo>
                  <a:lnTo>
                    <a:pt x="9264396" y="4064000"/>
                  </a:lnTo>
                  <a:lnTo>
                    <a:pt x="9264510" y="4051300"/>
                  </a:lnTo>
                  <a:lnTo>
                    <a:pt x="9265044" y="4025900"/>
                  </a:lnTo>
                  <a:lnTo>
                    <a:pt x="9265920" y="3987800"/>
                  </a:lnTo>
                  <a:lnTo>
                    <a:pt x="9267139" y="3962400"/>
                  </a:lnTo>
                  <a:lnTo>
                    <a:pt x="9268739" y="3924300"/>
                  </a:lnTo>
                  <a:lnTo>
                    <a:pt x="9270721" y="3898900"/>
                  </a:lnTo>
                  <a:lnTo>
                    <a:pt x="9273146" y="3848100"/>
                  </a:lnTo>
                  <a:lnTo>
                    <a:pt x="9275305" y="3810000"/>
                  </a:lnTo>
                  <a:lnTo>
                    <a:pt x="9276499" y="3784600"/>
                  </a:lnTo>
                  <a:lnTo>
                    <a:pt x="9276867" y="3746500"/>
                  </a:lnTo>
                  <a:lnTo>
                    <a:pt x="9276550" y="3721100"/>
                  </a:lnTo>
                  <a:lnTo>
                    <a:pt x="9275686" y="3683000"/>
                  </a:lnTo>
                  <a:lnTo>
                    <a:pt x="9274442" y="3657600"/>
                  </a:lnTo>
                  <a:lnTo>
                    <a:pt x="9269971" y="3581400"/>
                  </a:lnTo>
                  <a:lnTo>
                    <a:pt x="9268727" y="3556000"/>
                  </a:lnTo>
                  <a:lnTo>
                    <a:pt x="9267800" y="3530600"/>
                  </a:lnTo>
                  <a:lnTo>
                    <a:pt x="9267368" y="3505200"/>
                  </a:lnTo>
                  <a:lnTo>
                    <a:pt x="9267520" y="3467100"/>
                  </a:lnTo>
                  <a:lnTo>
                    <a:pt x="9268435" y="3429000"/>
                  </a:lnTo>
                  <a:lnTo>
                    <a:pt x="9270238" y="3403600"/>
                  </a:lnTo>
                  <a:lnTo>
                    <a:pt x="9273121" y="3352800"/>
                  </a:lnTo>
                  <a:lnTo>
                    <a:pt x="9278683" y="3276600"/>
                  </a:lnTo>
                  <a:lnTo>
                    <a:pt x="9281617" y="3187700"/>
                  </a:lnTo>
                  <a:lnTo>
                    <a:pt x="9282405" y="3111500"/>
                  </a:lnTo>
                  <a:lnTo>
                    <a:pt x="9281617" y="3035300"/>
                  </a:lnTo>
                  <a:lnTo>
                    <a:pt x="9279763" y="2959100"/>
                  </a:lnTo>
                  <a:lnTo>
                    <a:pt x="9277401" y="2882900"/>
                  </a:lnTo>
                  <a:lnTo>
                    <a:pt x="9275051" y="2819400"/>
                  </a:lnTo>
                  <a:lnTo>
                    <a:pt x="9273222" y="2755900"/>
                  </a:lnTo>
                  <a:lnTo>
                    <a:pt x="9272753" y="2730500"/>
                  </a:lnTo>
                  <a:lnTo>
                    <a:pt x="9272829" y="2667000"/>
                  </a:lnTo>
                  <a:lnTo>
                    <a:pt x="9273273" y="2641600"/>
                  </a:lnTo>
                  <a:lnTo>
                    <a:pt x="9274607" y="2590800"/>
                  </a:lnTo>
                  <a:lnTo>
                    <a:pt x="9276131" y="2552700"/>
                  </a:lnTo>
                  <a:lnTo>
                    <a:pt x="9277299" y="2489200"/>
                  </a:lnTo>
                  <a:lnTo>
                    <a:pt x="9277579" y="2463800"/>
                  </a:lnTo>
                  <a:lnTo>
                    <a:pt x="9277566" y="2438400"/>
                  </a:lnTo>
                  <a:lnTo>
                    <a:pt x="9277185" y="2413000"/>
                  </a:lnTo>
                  <a:lnTo>
                    <a:pt x="9276359" y="2374900"/>
                  </a:lnTo>
                  <a:lnTo>
                    <a:pt x="9275039" y="2336800"/>
                  </a:lnTo>
                  <a:lnTo>
                    <a:pt x="9273159" y="2311400"/>
                  </a:lnTo>
                  <a:lnTo>
                    <a:pt x="9272067" y="2286000"/>
                  </a:lnTo>
                  <a:lnTo>
                    <a:pt x="9271013" y="2273300"/>
                  </a:lnTo>
                  <a:lnTo>
                    <a:pt x="9268981" y="2235200"/>
                  </a:lnTo>
                  <a:lnTo>
                    <a:pt x="9265412" y="2197100"/>
                  </a:lnTo>
                  <a:lnTo>
                    <a:pt x="9263951" y="2171700"/>
                  </a:lnTo>
                  <a:lnTo>
                    <a:pt x="9262770" y="2146300"/>
                  </a:lnTo>
                  <a:lnTo>
                    <a:pt x="9261310" y="2120900"/>
                  </a:lnTo>
                  <a:lnTo>
                    <a:pt x="9261107" y="2095500"/>
                  </a:lnTo>
                  <a:lnTo>
                    <a:pt x="9261284" y="2082800"/>
                  </a:lnTo>
                  <a:lnTo>
                    <a:pt x="9261894" y="2057400"/>
                  </a:lnTo>
                  <a:lnTo>
                    <a:pt x="9264599" y="2006600"/>
                  </a:lnTo>
                  <a:lnTo>
                    <a:pt x="9268092" y="1968500"/>
                  </a:lnTo>
                  <a:lnTo>
                    <a:pt x="9269565" y="1955800"/>
                  </a:lnTo>
                  <a:lnTo>
                    <a:pt x="9271190" y="1930400"/>
                  </a:lnTo>
                  <a:lnTo>
                    <a:pt x="9276613" y="1879600"/>
                  </a:lnTo>
                  <a:lnTo>
                    <a:pt x="9279776" y="1841500"/>
                  </a:lnTo>
                  <a:lnTo>
                    <a:pt x="9282493" y="1803400"/>
                  </a:lnTo>
                  <a:lnTo>
                    <a:pt x="9284741" y="1765300"/>
                  </a:lnTo>
                  <a:lnTo>
                    <a:pt x="9287802" y="1701800"/>
                  </a:lnTo>
                  <a:lnTo>
                    <a:pt x="9288920" y="163830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57809A-C2FB-9E15-5641-3ACC45676A82}"/>
                </a:ext>
              </a:extLst>
            </p:cNvPr>
            <p:cNvSpPr/>
            <p:nvPr/>
          </p:nvSpPr>
          <p:spPr>
            <a:xfrm>
              <a:off x="533400" y="2057400"/>
              <a:ext cx="1676400" cy="228600"/>
            </a:xfrm>
            <a:prstGeom prst="rect">
              <a:avLst/>
            </a:prstGeom>
            <a:solidFill>
              <a:srgbClr val="DAE3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5635" y="746555"/>
            <a:ext cx="5090160" cy="767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z="4899" dirty="0"/>
              <a:t>2.</a:t>
            </a:r>
            <a:r>
              <a:rPr sz="4899" spc="-110" dirty="0"/>
              <a:t> </a:t>
            </a:r>
            <a:r>
              <a:rPr sz="4899" spc="-25" dirty="0"/>
              <a:t>Plan/Brainstorm</a:t>
            </a:r>
            <a:endParaRPr sz="4899" dirty="0"/>
          </a:p>
        </p:txBody>
      </p:sp>
      <p:sp>
        <p:nvSpPr>
          <p:cNvPr id="3" name="object 3"/>
          <p:cNvSpPr txBox="1"/>
          <p:nvPr/>
        </p:nvSpPr>
        <p:spPr>
          <a:xfrm>
            <a:off x="608897" y="1742993"/>
            <a:ext cx="84626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  <a:tabLst>
                <a:tab pos="4880836" algn="l"/>
              </a:tabLst>
            </a:pPr>
            <a:r>
              <a:rPr sz="3200" b="1" dirty="0">
                <a:solidFill>
                  <a:srgbClr val="4472C4"/>
                </a:solidFill>
                <a:latin typeface="Avenir Next"/>
                <a:cs typeface="Avenir Next"/>
              </a:rPr>
              <a:t>Criteria</a:t>
            </a:r>
            <a:r>
              <a:rPr sz="3200" dirty="0">
                <a:solidFill>
                  <a:srgbClr val="4472C4"/>
                </a:solidFill>
                <a:latin typeface="Avenir Next"/>
                <a:cs typeface="Avenir Next"/>
              </a:rPr>
              <a:t>:</a:t>
            </a:r>
            <a:r>
              <a:rPr sz="3200" spc="65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3200" spc="-10" dirty="0">
                <a:solidFill>
                  <a:srgbClr val="4472C4"/>
                </a:solidFill>
                <a:latin typeface="Avenir Next"/>
                <a:cs typeface="Avenir Next"/>
              </a:rPr>
              <a:t>Requirements</a:t>
            </a:r>
            <a:r>
              <a:rPr sz="3200" dirty="0">
                <a:solidFill>
                  <a:srgbClr val="4472C4"/>
                </a:solidFill>
                <a:latin typeface="Avenir Next"/>
                <a:cs typeface="Avenir Next"/>
              </a:rPr>
              <a:t>	</a:t>
            </a:r>
            <a:r>
              <a:rPr sz="3200" b="1" dirty="0">
                <a:solidFill>
                  <a:srgbClr val="4472C4"/>
                </a:solidFill>
                <a:latin typeface="Avenir Next"/>
                <a:cs typeface="Avenir Next"/>
              </a:rPr>
              <a:t>Constraints</a:t>
            </a:r>
            <a:r>
              <a:rPr sz="3200" dirty="0">
                <a:solidFill>
                  <a:srgbClr val="4472C4"/>
                </a:solidFill>
                <a:latin typeface="Avenir Next"/>
                <a:cs typeface="Avenir Next"/>
              </a:rPr>
              <a:t>:</a:t>
            </a:r>
            <a:r>
              <a:rPr sz="3200" spc="10" dirty="0">
                <a:solidFill>
                  <a:srgbClr val="4472C4"/>
                </a:solidFill>
                <a:latin typeface="Avenir Next"/>
                <a:cs typeface="Avenir Next"/>
              </a:rPr>
              <a:t> </a:t>
            </a:r>
            <a:r>
              <a:rPr sz="3200" spc="-10" dirty="0">
                <a:solidFill>
                  <a:srgbClr val="4472C4"/>
                </a:solidFill>
                <a:latin typeface="Avenir Next"/>
                <a:cs typeface="Avenir Next"/>
              </a:rPr>
              <a:t>Limits</a:t>
            </a:r>
            <a:endParaRPr sz="3200">
              <a:latin typeface="Avenir Next"/>
              <a:cs typeface="Avenir Next"/>
            </a:endParaRPr>
          </a:p>
        </p:txBody>
      </p:sp>
      <p:pic>
        <p:nvPicPr>
          <p:cNvPr id="4" name="object 4" descr="An icon of a clipboard with three items, two of them checked off and a pencil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7622" y="2465951"/>
            <a:ext cx="2011850" cy="2242869"/>
          </a:xfrm>
          <a:prstGeom prst="rect">
            <a:avLst/>
          </a:prstGeom>
        </p:spPr>
      </p:pic>
      <p:pic>
        <p:nvPicPr>
          <p:cNvPr id="9" name="Picture 8" descr="An icon of a red and white stop sign">
            <a:extLst>
              <a:ext uri="{FF2B5EF4-FFF2-40B4-BE49-F238E27FC236}">
                <a16:creationId xmlns:a16="http://schemas.microsoft.com/office/drawing/2014/main" id="{98EE0B5E-429C-A9A1-A0C1-3C253DFF9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26195" r="35485" b="27262"/>
          <a:stretch/>
        </p:blipFill>
        <p:spPr>
          <a:xfrm>
            <a:off x="5867402" y="2329135"/>
            <a:ext cx="2438400" cy="22428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B38879B-9F7E-19B3-6342-1180131D5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26999" y="-38100"/>
            <a:ext cx="9855200" cy="5549900"/>
            <a:chOff x="-126999" y="-38100"/>
            <a:chExt cx="9855200" cy="5549900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3CEC439A-7615-6F78-EE07-8796B078A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26999" y="-38100"/>
              <a:ext cx="9855200" cy="5549900"/>
            </a:xfrm>
            <a:custGeom>
              <a:avLst/>
              <a:gdLst/>
              <a:ahLst/>
              <a:cxnLst/>
              <a:rect l="l" t="t" r="r" b="b"/>
              <a:pathLst>
                <a:path w="9855200" h="5549900">
                  <a:moveTo>
                    <a:pt x="9855200" y="0"/>
                  </a:moveTo>
                  <a:lnTo>
                    <a:pt x="0" y="0"/>
                  </a:lnTo>
                  <a:lnTo>
                    <a:pt x="0" y="5549900"/>
                  </a:lnTo>
                  <a:lnTo>
                    <a:pt x="9855200" y="5549900"/>
                  </a:lnTo>
                  <a:lnTo>
                    <a:pt x="9855200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94AA0F42-DECA-16EA-E327-7DB2D031E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4980" y="251202"/>
              <a:ext cx="9289415" cy="5054600"/>
            </a:xfrm>
            <a:custGeom>
              <a:avLst/>
              <a:gdLst/>
              <a:ahLst/>
              <a:cxnLst/>
              <a:rect l="l" t="t" r="r" b="b"/>
              <a:pathLst>
                <a:path w="9289415" h="5054600">
                  <a:moveTo>
                    <a:pt x="1877009" y="1920519"/>
                  </a:moveTo>
                  <a:lnTo>
                    <a:pt x="530809" y="1920519"/>
                  </a:lnTo>
                  <a:lnTo>
                    <a:pt x="530809" y="1933232"/>
                  </a:lnTo>
                  <a:lnTo>
                    <a:pt x="1877009" y="1933232"/>
                  </a:lnTo>
                  <a:lnTo>
                    <a:pt x="1877009" y="1920519"/>
                  </a:lnTo>
                  <a:close/>
                </a:path>
                <a:path w="9289415" h="5054600">
                  <a:moveTo>
                    <a:pt x="9169044" y="4991100"/>
                  </a:moveTo>
                  <a:lnTo>
                    <a:pt x="9168168" y="4978400"/>
                  </a:lnTo>
                  <a:lnTo>
                    <a:pt x="9167482" y="4978400"/>
                  </a:lnTo>
                  <a:lnTo>
                    <a:pt x="9169044" y="4991100"/>
                  </a:lnTo>
                  <a:close/>
                </a:path>
                <a:path w="9289415" h="5054600">
                  <a:moveTo>
                    <a:pt x="9220479" y="1638300"/>
                  </a:moveTo>
                  <a:lnTo>
                    <a:pt x="9220289" y="1600200"/>
                  </a:lnTo>
                  <a:lnTo>
                    <a:pt x="9219603" y="1562100"/>
                  </a:lnTo>
                  <a:lnTo>
                    <a:pt x="9218435" y="1524000"/>
                  </a:lnTo>
                  <a:lnTo>
                    <a:pt x="9216746" y="1485900"/>
                  </a:lnTo>
                  <a:lnTo>
                    <a:pt x="9214561" y="1447800"/>
                  </a:lnTo>
                  <a:lnTo>
                    <a:pt x="9211843" y="1409700"/>
                  </a:lnTo>
                  <a:lnTo>
                    <a:pt x="9208618" y="1358900"/>
                  </a:lnTo>
                  <a:lnTo>
                    <a:pt x="9204858" y="1320800"/>
                  </a:lnTo>
                  <a:lnTo>
                    <a:pt x="9200985" y="1270000"/>
                  </a:lnTo>
                  <a:lnTo>
                    <a:pt x="9197467" y="1219200"/>
                  </a:lnTo>
                  <a:lnTo>
                    <a:pt x="9194343" y="1181100"/>
                  </a:lnTo>
                  <a:lnTo>
                    <a:pt x="9191638" y="1143000"/>
                  </a:lnTo>
                  <a:lnTo>
                    <a:pt x="9189390" y="1104900"/>
                  </a:lnTo>
                  <a:lnTo>
                    <a:pt x="9187637" y="1079500"/>
                  </a:lnTo>
                  <a:lnTo>
                    <a:pt x="9186405" y="1041400"/>
                  </a:lnTo>
                  <a:lnTo>
                    <a:pt x="9185745" y="1016000"/>
                  </a:lnTo>
                  <a:lnTo>
                    <a:pt x="9186253" y="952500"/>
                  </a:lnTo>
                  <a:lnTo>
                    <a:pt x="9187497" y="914400"/>
                  </a:lnTo>
                  <a:lnTo>
                    <a:pt x="9189453" y="876300"/>
                  </a:lnTo>
                  <a:lnTo>
                    <a:pt x="9192133" y="838200"/>
                  </a:lnTo>
                  <a:lnTo>
                    <a:pt x="9195575" y="800100"/>
                  </a:lnTo>
                  <a:lnTo>
                    <a:pt x="9199829" y="762000"/>
                  </a:lnTo>
                  <a:lnTo>
                    <a:pt x="9204896" y="711200"/>
                  </a:lnTo>
                  <a:lnTo>
                    <a:pt x="9209468" y="673100"/>
                  </a:lnTo>
                  <a:lnTo>
                    <a:pt x="9212440" y="622300"/>
                  </a:lnTo>
                  <a:lnTo>
                    <a:pt x="9214028" y="584200"/>
                  </a:lnTo>
                  <a:lnTo>
                    <a:pt x="9214447" y="546100"/>
                  </a:lnTo>
                  <a:lnTo>
                    <a:pt x="9213901" y="495300"/>
                  </a:lnTo>
                  <a:lnTo>
                    <a:pt x="9212593" y="457200"/>
                  </a:lnTo>
                  <a:lnTo>
                    <a:pt x="9208567" y="381000"/>
                  </a:lnTo>
                  <a:lnTo>
                    <a:pt x="9204058" y="304800"/>
                  </a:lnTo>
                  <a:lnTo>
                    <a:pt x="9200782" y="228600"/>
                  </a:lnTo>
                  <a:lnTo>
                    <a:pt x="9200134" y="190500"/>
                  </a:lnTo>
                  <a:lnTo>
                    <a:pt x="9200451" y="152400"/>
                  </a:lnTo>
                  <a:lnTo>
                    <a:pt x="9201455" y="127000"/>
                  </a:lnTo>
                  <a:lnTo>
                    <a:pt x="9201963" y="114300"/>
                  </a:lnTo>
                  <a:lnTo>
                    <a:pt x="9200286" y="101600"/>
                  </a:lnTo>
                  <a:lnTo>
                    <a:pt x="9198623" y="88900"/>
                  </a:lnTo>
                  <a:lnTo>
                    <a:pt x="8083055" y="88900"/>
                  </a:lnTo>
                  <a:lnTo>
                    <a:pt x="8056156" y="76200"/>
                  </a:lnTo>
                  <a:lnTo>
                    <a:pt x="7801038" y="76200"/>
                  </a:lnTo>
                  <a:lnTo>
                    <a:pt x="7769365" y="88900"/>
                  </a:lnTo>
                  <a:lnTo>
                    <a:pt x="7620127" y="88900"/>
                  </a:lnTo>
                  <a:lnTo>
                    <a:pt x="7541222" y="101600"/>
                  </a:lnTo>
                  <a:lnTo>
                    <a:pt x="7382129" y="101600"/>
                  </a:lnTo>
                  <a:lnTo>
                    <a:pt x="7223074" y="88900"/>
                  </a:lnTo>
                  <a:lnTo>
                    <a:pt x="6841909" y="88900"/>
                  </a:lnTo>
                  <a:lnTo>
                    <a:pt x="6795859" y="101600"/>
                  </a:lnTo>
                  <a:lnTo>
                    <a:pt x="6717754" y="101600"/>
                  </a:lnTo>
                  <a:lnTo>
                    <a:pt x="6687452" y="88900"/>
                  </a:lnTo>
                  <a:lnTo>
                    <a:pt x="6549149" y="88900"/>
                  </a:lnTo>
                  <a:lnTo>
                    <a:pt x="6520307" y="76200"/>
                  </a:lnTo>
                  <a:lnTo>
                    <a:pt x="6336868" y="76200"/>
                  </a:lnTo>
                  <a:lnTo>
                    <a:pt x="6310642" y="88900"/>
                  </a:lnTo>
                  <a:lnTo>
                    <a:pt x="5371096" y="88900"/>
                  </a:lnTo>
                  <a:lnTo>
                    <a:pt x="5337480" y="101600"/>
                  </a:lnTo>
                  <a:lnTo>
                    <a:pt x="5146789" y="101600"/>
                  </a:lnTo>
                  <a:lnTo>
                    <a:pt x="5117122" y="88900"/>
                  </a:lnTo>
                  <a:lnTo>
                    <a:pt x="4568571" y="88900"/>
                  </a:lnTo>
                  <a:lnTo>
                    <a:pt x="4530191" y="101600"/>
                  </a:lnTo>
                  <a:lnTo>
                    <a:pt x="4356976" y="101600"/>
                  </a:lnTo>
                  <a:lnTo>
                    <a:pt x="4331690" y="88900"/>
                  </a:lnTo>
                  <a:lnTo>
                    <a:pt x="2136063" y="88900"/>
                  </a:lnTo>
                  <a:lnTo>
                    <a:pt x="2080514" y="101600"/>
                  </a:lnTo>
                  <a:lnTo>
                    <a:pt x="2028761" y="101600"/>
                  </a:lnTo>
                  <a:lnTo>
                    <a:pt x="2004466" y="88900"/>
                  </a:lnTo>
                  <a:lnTo>
                    <a:pt x="1826831" y="88900"/>
                  </a:lnTo>
                  <a:lnTo>
                    <a:pt x="1806448" y="101600"/>
                  </a:lnTo>
                  <a:lnTo>
                    <a:pt x="1578686" y="101600"/>
                  </a:lnTo>
                  <a:lnTo>
                    <a:pt x="1551533" y="88900"/>
                  </a:lnTo>
                  <a:lnTo>
                    <a:pt x="1429499" y="88900"/>
                  </a:lnTo>
                  <a:lnTo>
                    <a:pt x="1368069" y="76200"/>
                  </a:lnTo>
                  <a:lnTo>
                    <a:pt x="945438" y="76200"/>
                  </a:lnTo>
                  <a:lnTo>
                    <a:pt x="905751" y="88900"/>
                  </a:lnTo>
                  <a:lnTo>
                    <a:pt x="77685" y="88900"/>
                  </a:lnTo>
                  <a:lnTo>
                    <a:pt x="78828" y="127000"/>
                  </a:lnTo>
                  <a:lnTo>
                    <a:pt x="80492" y="177800"/>
                  </a:lnTo>
                  <a:lnTo>
                    <a:pt x="82080" y="228600"/>
                  </a:lnTo>
                  <a:lnTo>
                    <a:pt x="83527" y="279400"/>
                  </a:lnTo>
                  <a:lnTo>
                    <a:pt x="85890" y="393700"/>
                  </a:lnTo>
                  <a:lnTo>
                    <a:pt x="87274" y="508000"/>
                  </a:lnTo>
                  <a:lnTo>
                    <a:pt x="87401" y="622300"/>
                  </a:lnTo>
                  <a:lnTo>
                    <a:pt x="85940" y="736600"/>
                  </a:lnTo>
                  <a:lnTo>
                    <a:pt x="82613" y="850900"/>
                  </a:lnTo>
                  <a:lnTo>
                    <a:pt x="77101" y="965200"/>
                  </a:lnTo>
                  <a:lnTo>
                    <a:pt x="74180" y="1028700"/>
                  </a:lnTo>
                  <a:lnTo>
                    <a:pt x="72047" y="1079500"/>
                  </a:lnTo>
                  <a:lnTo>
                    <a:pt x="70624" y="1130300"/>
                  </a:lnTo>
                  <a:lnTo>
                    <a:pt x="69811" y="1181100"/>
                  </a:lnTo>
                  <a:lnTo>
                    <a:pt x="69532" y="1219200"/>
                  </a:lnTo>
                  <a:lnTo>
                    <a:pt x="69684" y="1270000"/>
                  </a:lnTo>
                  <a:lnTo>
                    <a:pt x="70218" y="1308100"/>
                  </a:lnTo>
                  <a:lnTo>
                    <a:pt x="71005" y="1346200"/>
                  </a:lnTo>
                  <a:lnTo>
                    <a:pt x="71996" y="1384300"/>
                  </a:lnTo>
                  <a:lnTo>
                    <a:pt x="73088" y="1422400"/>
                  </a:lnTo>
                  <a:lnTo>
                    <a:pt x="74206" y="1447800"/>
                  </a:lnTo>
                  <a:lnTo>
                    <a:pt x="75260" y="1485900"/>
                  </a:lnTo>
                  <a:lnTo>
                    <a:pt x="76835" y="1549400"/>
                  </a:lnTo>
                  <a:lnTo>
                    <a:pt x="77127" y="1612900"/>
                  </a:lnTo>
                  <a:lnTo>
                    <a:pt x="76314" y="1676400"/>
                  </a:lnTo>
                  <a:lnTo>
                    <a:pt x="74104" y="1790700"/>
                  </a:lnTo>
                  <a:lnTo>
                    <a:pt x="73228" y="1854200"/>
                  </a:lnTo>
                  <a:lnTo>
                    <a:pt x="72961" y="1892300"/>
                  </a:lnTo>
                  <a:lnTo>
                    <a:pt x="72885" y="1943100"/>
                  </a:lnTo>
                  <a:lnTo>
                    <a:pt x="72999" y="1968500"/>
                  </a:lnTo>
                  <a:lnTo>
                    <a:pt x="73710" y="2032000"/>
                  </a:lnTo>
                  <a:lnTo>
                    <a:pt x="74523" y="2070100"/>
                  </a:lnTo>
                  <a:lnTo>
                    <a:pt x="75641" y="2120900"/>
                  </a:lnTo>
                  <a:lnTo>
                    <a:pt x="77114" y="2159000"/>
                  </a:lnTo>
                  <a:lnTo>
                    <a:pt x="78676" y="2209800"/>
                  </a:lnTo>
                  <a:lnTo>
                    <a:pt x="80060" y="2247900"/>
                  </a:lnTo>
                  <a:lnTo>
                    <a:pt x="81267" y="2298700"/>
                  </a:lnTo>
                  <a:lnTo>
                    <a:pt x="82283" y="2336800"/>
                  </a:lnTo>
                  <a:lnTo>
                    <a:pt x="83108" y="2374900"/>
                  </a:lnTo>
                  <a:lnTo>
                    <a:pt x="83718" y="2413000"/>
                  </a:lnTo>
                  <a:lnTo>
                    <a:pt x="84201" y="2463800"/>
                  </a:lnTo>
                  <a:lnTo>
                    <a:pt x="84264" y="2489200"/>
                  </a:lnTo>
                  <a:lnTo>
                    <a:pt x="83997" y="2552700"/>
                  </a:lnTo>
                  <a:lnTo>
                    <a:pt x="82727" y="2616200"/>
                  </a:lnTo>
                  <a:lnTo>
                    <a:pt x="80441" y="2692400"/>
                  </a:lnTo>
                  <a:lnTo>
                    <a:pt x="77101" y="2755900"/>
                  </a:lnTo>
                  <a:lnTo>
                    <a:pt x="75603" y="2794000"/>
                  </a:lnTo>
                  <a:lnTo>
                    <a:pt x="74879" y="2819400"/>
                  </a:lnTo>
                  <a:lnTo>
                    <a:pt x="74803" y="2857500"/>
                  </a:lnTo>
                  <a:lnTo>
                    <a:pt x="75260" y="2882900"/>
                  </a:lnTo>
                  <a:lnTo>
                    <a:pt x="77266" y="2946400"/>
                  </a:lnTo>
                  <a:lnTo>
                    <a:pt x="79933" y="2997200"/>
                  </a:lnTo>
                  <a:lnTo>
                    <a:pt x="82257" y="3048000"/>
                  </a:lnTo>
                  <a:lnTo>
                    <a:pt x="82969" y="3086100"/>
                  </a:lnTo>
                  <a:lnTo>
                    <a:pt x="83223" y="3111500"/>
                  </a:lnTo>
                  <a:lnTo>
                    <a:pt x="82880" y="3149600"/>
                  </a:lnTo>
                  <a:lnTo>
                    <a:pt x="81826" y="3175000"/>
                  </a:lnTo>
                  <a:lnTo>
                    <a:pt x="79933" y="3213100"/>
                  </a:lnTo>
                  <a:lnTo>
                    <a:pt x="77076" y="3251200"/>
                  </a:lnTo>
                  <a:lnTo>
                    <a:pt x="74396" y="3289300"/>
                  </a:lnTo>
                  <a:lnTo>
                    <a:pt x="72910" y="3327400"/>
                  </a:lnTo>
                  <a:lnTo>
                    <a:pt x="72796" y="3403600"/>
                  </a:lnTo>
                  <a:lnTo>
                    <a:pt x="75285" y="3479800"/>
                  </a:lnTo>
                  <a:lnTo>
                    <a:pt x="78994" y="3543300"/>
                  </a:lnTo>
                  <a:lnTo>
                    <a:pt x="82486" y="3606800"/>
                  </a:lnTo>
                  <a:lnTo>
                    <a:pt x="84302" y="3670300"/>
                  </a:lnTo>
                  <a:lnTo>
                    <a:pt x="82969" y="3733800"/>
                  </a:lnTo>
                  <a:lnTo>
                    <a:pt x="80645" y="3771900"/>
                  </a:lnTo>
                  <a:lnTo>
                    <a:pt x="77000" y="3810000"/>
                  </a:lnTo>
                  <a:lnTo>
                    <a:pt x="73317" y="3835400"/>
                  </a:lnTo>
                  <a:lnTo>
                    <a:pt x="70789" y="3860800"/>
                  </a:lnTo>
                  <a:lnTo>
                    <a:pt x="68453" y="3924300"/>
                  </a:lnTo>
                  <a:lnTo>
                    <a:pt x="68948" y="3975100"/>
                  </a:lnTo>
                  <a:lnTo>
                    <a:pt x="69938" y="4000500"/>
                  </a:lnTo>
                  <a:lnTo>
                    <a:pt x="71234" y="4038600"/>
                  </a:lnTo>
                  <a:lnTo>
                    <a:pt x="72732" y="4064000"/>
                  </a:lnTo>
                  <a:lnTo>
                    <a:pt x="74269" y="4102100"/>
                  </a:lnTo>
                  <a:lnTo>
                    <a:pt x="75742" y="4127500"/>
                  </a:lnTo>
                  <a:lnTo>
                    <a:pt x="76987" y="4165600"/>
                  </a:lnTo>
                  <a:lnTo>
                    <a:pt x="77876" y="4203700"/>
                  </a:lnTo>
                  <a:lnTo>
                    <a:pt x="78193" y="4241800"/>
                  </a:lnTo>
                  <a:lnTo>
                    <a:pt x="78181" y="4279900"/>
                  </a:lnTo>
                  <a:lnTo>
                    <a:pt x="78079" y="4305300"/>
                  </a:lnTo>
                  <a:lnTo>
                    <a:pt x="77114" y="4343400"/>
                  </a:lnTo>
                  <a:lnTo>
                    <a:pt x="75933" y="4394200"/>
                  </a:lnTo>
                  <a:lnTo>
                    <a:pt x="75120" y="4445000"/>
                  </a:lnTo>
                  <a:lnTo>
                    <a:pt x="74637" y="4483100"/>
                  </a:lnTo>
                  <a:lnTo>
                    <a:pt x="74422" y="4533900"/>
                  </a:lnTo>
                  <a:lnTo>
                    <a:pt x="74434" y="4572000"/>
                  </a:lnTo>
                  <a:lnTo>
                    <a:pt x="74637" y="4610100"/>
                  </a:lnTo>
                  <a:lnTo>
                    <a:pt x="75438" y="4673600"/>
                  </a:lnTo>
                  <a:lnTo>
                    <a:pt x="76441" y="4749800"/>
                  </a:lnTo>
                  <a:lnTo>
                    <a:pt x="76911" y="4787900"/>
                  </a:lnTo>
                  <a:lnTo>
                    <a:pt x="77292" y="4826000"/>
                  </a:lnTo>
                  <a:lnTo>
                    <a:pt x="77558" y="4864100"/>
                  </a:lnTo>
                  <a:lnTo>
                    <a:pt x="77609" y="4914900"/>
                  </a:lnTo>
                  <a:lnTo>
                    <a:pt x="77508" y="4953000"/>
                  </a:lnTo>
                  <a:lnTo>
                    <a:pt x="77279" y="4978400"/>
                  </a:lnTo>
                  <a:lnTo>
                    <a:pt x="98425" y="4978400"/>
                  </a:lnTo>
                  <a:lnTo>
                    <a:pt x="168935" y="4965700"/>
                  </a:lnTo>
                  <a:lnTo>
                    <a:pt x="557110" y="4965700"/>
                  </a:lnTo>
                  <a:lnTo>
                    <a:pt x="581177" y="4978400"/>
                  </a:lnTo>
                  <a:lnTo>
                    <a:pt x="687501" y="4978400"/>
                  </a:lnTo>
                  <a:lnTo>
                    <a:pt x="743102" y="4991100"/>
                  </a:lnTo>
                  <a:lnTo>
                    <a:pt x="1265326" y="4991100"/>
                  </a:lnTo>
                  <a:lnTo>
                    <a:pt x="1281722" y="4978400"/>
                  </a:lnTo>
                  <a:lnTo>
                    <a:pt x="2812199" y="4978400"/>
                  </a:lnTo>
                  <a:lnTo>
                    <a:pt x="2857754" y="4965700"/>
                  </a:lnTo>
                  <a:lnTo>
                    <a:pt x="2954134" y="4965700"/>
                  </a:lnTo>
                  <a:lnTo>
                    <a:pt x="3003537" y="4978400"/>
                  </a:lnTo>
                  <a:lnTo>
                    <a:pt x="3153562" y="4978400"/>
                  </a:lnTo>
                  <a:lnTo>
                    <a:pt x="3169983" y="4991100"/>
                  </a:lnTo>
                  <a:lnTo>
                    <a:pt x="3200616" y="4991100"/>
                  </a:lnTo>
                  <a:lnTo>
                    <a:pt x="3228949" y="4978400"/>
                  </a:lnTo>
                  <a:lnTo>
                    <a:pt x="3429939" y="4978400"/>
                  </a:lnTo>
                  <a:lnTo>
                    <a:pt x="3449028" y="4991100"/>
                  </a:lnTo>
                  <a:lnTo>
                    <a:pt x="3599205" y="4991100"/>
                  </a:lnTo>
                  <a:lnTo>
                    <a:pt x="3632327" y="4978400"/>
                  </a:lnTo>
                  <a:lnTo>
                    <a:pt x="3668623" y="4978400"/>
                  </a:lnTo>
                  <a:lnTo>
                    <a:pt x="3707688" y="4965700"/>
                  </a:lnTo>
                  <a:lnTo>
                    <a:pt x="4239526" y="4965700"/>
                  </a:lnTo>
                  <a:lnTo>
                    <a:pt x="4272572" y="4978400"/>
                  </a:lnTo>
                  <a:lnTo>
                    <a:pt x="5029606" y="4978400"/>
                  </a:lnTo>
                  <a:lnTo>
                    <a:pt x="5051679" y="4965700"/>
                  </a:lnTo>
                  <a:lnTo>
                    <a:pt x="5231689" y="4965700"/>
                  </a:lnTo>
                  <a:lnTo>
                    <a:pt x="5255234" y="4978400"/>
                  </a:lnTo>
                  <a:lnTo>
                    <a:pt x="5323319" y="4978400"/>
                  </a:lnTo>
                  <a:lnTo>
                    <a:pt x="5340058" y="4991100"/>
                  </a:lnTo>
                  <a:lnTo>
                    <a:pt x="5692216" y="4991100"/>
                  </a:lnTo>
                  <a:lnTo>
                    <a:pt x="5736450" y="4978400"/>
                  </a:lnTo>
                  <a:lnTo>
                    <a:pt x="5991149" y="4978400"/>
                  </a:lnTo>
                  <a:lnTo>
                    <a:pt x="6022772" y="4965700"/>
                  </a:lnTo>
                  <a:lnTo>
                    <a:pt x="6067476" y="4965700"/>
                  </a:lnTo>
                  <a:lnTo>
                    <a:pt x="6087757" y="4978400"/>
                  </a:lnTo>
                  <a:lnTo>
                    <a:pt x="6903009" y="4978400"/>
                  </a:lnTo>
                  <a:lnTo>
                    <a:pt x="6915823" y="4965700"/>
                  </a:lnTo>
                  <a:lnTo>
                    <a:pt x="7091616" y="4965700"/>
                  </a:lnTo>
                  <a:lnTo>
                    <a:pt x="7112571" y="4978400"/>
                  </a:lnTo>
                  <a:lnTo>
                    <a:pt x="7208812" y="4978400"/>
                  </a:lnTo>
                  <a:lnTo>
                    <a:pt x="7256386" y="4991100"/>
                  </a:lnTo>
                  <a:lnTo>
                    <a:pt x="7472464" y="4991100"/>
                  </a:lnTo>
                  <a:lnTo>
                    <a:pt x="7511758" y="4978400"/>
                  </a:lnTo>
                  <a:lnTo>
                    <a:pt x="7926933" y="4978400"/>
                  </a:lnTo>
                  <a:lnTo>
                    <a:pt x="7941386" y="4965700"/>
                  </a:lnTo>
                  <a:lnTo>
                    <a:pt x="8060715" y="4965700"/>
                  </a:lnTo>
                  <a:lnTo>
                    <a:pt x="8079333" y="4978400"/>
                  </a:lnTo>
                  <a:lnTo>
                    <a:pt x="8272869" y="4978400"/>
                  </a:lnTo>
                  <a:lnTo>
                    <a:pt x="8308010" y="4991100"/>
                  </a:lnTo>
                  <a:lnTo>
                    <a:pt x="8340458" y="4991100"/>
                  </a:lnTo>
                  <a:lnTo>
                    <a:pt x="8370773" y="4978400"/>
                  </a:lnTo>
                  <a:lnTo>
                    <a:pt x="9167482" y="4978400"/>
                  </a:lnTo>
                  <a:lnTo>
                    <a:pt x="9165920" y="4965700"/>
                  </a:lnTo>
                  <a:lnTo>
                    <a:pt x="9164358" y="4953000"/>
                  </a:lnTo>
                  <a:lnTo>
                    <a:pt x="9162796" y="4940300"/>
                  </a:lnTo>
                  <a:lnTo>
                    <a:pt x="8480831" y="4940300"/>
                  </a:lnTo>
                  <a:lnTo>
                    <a:pt x="8425739" y="4953000"/>
                  </a:lnTo>
                  <a:lnTo>
                    <a:pt x="8236051" y="4953000"/>
                  </a:lnTo>
                  <a:lnTo>
                    <a:pt x="8194256" y="4940300"/>
                  </a:lnTo>
                  <a:lnTo>
                    <a:pt x="7585189" y="4940300"/>
                  </a:lnTo>
                  <a:lnTo>
                    <a:pt x="7548004" y="4953000"/>
                  </a:lnTo>
                  <a:lnTo>
                    <a:pt x="7211606" y="4953000"/>
                  </a:lnTo>
                  <a:lnTo>
                    <a:pt x="7162927" y="4940300"/>
                  </a:lnTo>
                  <a:lnTo>
                    <a:pt x="7074751" y="4940300"/>
                  </a:lnTo>
                  <a:lnTo>
                    <a:pt x="7056488" y="4927600"/>
                  </a:lnTo>
                  <a:lnTo>
                    <a:pt x="6942226" y="4927600"/>
                  </a:lnTo>
                  <a:lnTo>
                    <a:pt x="6925488" y="4940300"/>
                  </a:lnTo>
                  <a:lnTo>
                    <a:pt x="6416129" y="4940300"/>
                  </a:lnTo>
                  <a:lnTo>
                    <a:pt x="6329794" y="4953000"/>
                  </a:lnTo>
                  <a:lnTo>
                    <a:pt x="6288354" y="4953000"/>
                  </a:lnTo>
                  <a:lnTo>
                    <a:pt x="6248438" y="4940300"/>
                  </a:lnTo>
                  <a:lnTo>
                    <a:pt x="5815622" y="4940300"/>
                  </a:lnTo>
                  <a:lnTo>
                    <a:pt x="5776823" y="4953000"/>
                  </a:lnTo>
                  <a:lnTo>
                    <a:pt x="5312486" y="4953000"/>
                  </a:lnTo>
                  <a:lnTo>
                    <a:pt x="5286908" y="4940300"/>
                  </a:lnTo>
                  <a:lnTo>
                    <a:pt x="5236375" y="4940300"/>
                  </a:lnTo>
                  <a:lnTo>
                    <a:pt x="5212842" y="4927600"/>
                  </a:lnTo>
                  <a:lnTo>
                    <a:pt x="5109083" y="4927600"/>
                  </a:lnTo>
                  <a:lnTo>
                    <a:pt x="5069459" y="4940300"/>
                  </a:lnTo>
                  <a:lnTo>
                    <a:pt x="4550956" y="4940300"/>
                  </a:lnTo>
                  <a:lnTo>
                    <a:pt x="4508119" y="4953000"/>
                  </a:lnTo>
                  <a:lnTo>
                    <a:pt x="4361040" y="4953000"/>
                  </a:lnTo>
                  <a:lnTo>
                    <a:pt x="4305846" y="4940300"/>
                  </a:lnTo>
                  <a:lnTo>
                    <a:pt x="4206697" y="4940300"/>
                  </a:lnTo>
                  <a:lnTo>
                    <a:pt x="4169168" y="4927600"/>
                  </a:lnTo>
                  <a:lnTo>
                    <a:pt x="3745484" y="4927600"/>
                  </a:lnTo>
                  <a:lnTo>
                    <a:pt x="3703650" y="4940300"/>
                  </a:lnTo>
                  <a:lnTo>
                    <a:pt x="3664102" y="4940300"/>
                  </a:lnTo>
                  <a:lnTo>
                    <a:pt x="3628326" y="4953000"/>
                  </a:lnTo>
                  <a:lnTo>
                    <a:pt x="3415588" y="4953000"/>
                  </a:lnTo>
                  <a:lnTo>
                    <a:pt x="3380778" y="4940300"/>
                  </a:lnTo>
                  <a:lnTo>
                    <a:pt x="3280702" y="4940300"/>
                  </a:lnTo>
                  <a:lnTo>
                    <a:pt x="3253778" y="4953000"/>
                  </a:lnTo>
                  <a:lnTo>
                    <a:pt x="3100032" y="4953000"/>
                  </a:lnTo>
                  <a:lnTo>
                    <a:pt x="3078899" y="4940300"/>
                  </a:lnTo>
                  <a:lnTo>
                    <a:pt x="1330363" y="4940300"/>
                  </a:lnTo>
                  <a:lnTo>
                    <a:pt x="1307807" y="4953000"/>
                  </a:lnTo>
                  <a:lnTo>
                    <a:pt x="690143" y="4953000"/>
                  </a:lnTo>
                  <a:lnTo>
                    <a:pt x="635952" y="4940300"/>
                  </a:lnTo>
                  <a:lnTo>
                    <a:pt x="536752" y="4940300"/>
                  </a:lnTo>
                  <a:lnTo>
                    <a:pt x="493572" y="4927600"/>
                  </a:lnTo>
                  <a:lnTo>
                    <a:pt x="198412" y="4927600"/>
                  </a:lnTo>
                  <a:lnTo>
                    <a:pt x="166395" y="4940300"/>
                  </a:lnTo>
                  <a:lnTo>
                    <a:pt x="111760" y="4940300"/>
                  </a:lnTo>
                  <a:lnTo>
                    <a:pt x="111683" y="4851400"/>
                  </a:lnTo>
                  <a:lnTo>
                    <a:pt x="111125" y="4787900"/>
                  </a:lnTo>
                  <a:lnTo>
                    <a:pt x="110655" y="4749800"/>
                  </a:lnTo>
                  <a:lnTo>
                    <a:pt x="109651" y="4673600"/>
                  </a:lnTo>
                  <a:lnTo>
                    <a:pt x="108864" y="4610100"/>
                  </a:lnTo>
                  <a:lnTo>
                    <a:pt x="108661" y="4572000"/>
                  </a:lnTo>
                  <a:lnTo>
                    <a:pt x="108635" y="4533900"/>
                  </a:lnTo>
                  <a:lnTo>
                    <a:pt x="108851" y="4483100"/>
                  </a:lnTo>
                  <a:lnTo>
                    <a:pt x="109334" y="4445000"/>
                  </a:lnTo>
                  <a:lnTo>
                    <a:pt x="110147" y="4394200"/>
                  </a:lnTo>
                  <a:lnTo>
                    <a:pt x="111328" y="4356100"/>
                  </a:lnTo>
                  <a:lnTo>
                    <a:pt x="112293" y="4305300"/>
                  </a:lnTo>
                  <a:lnTo>
                    <a:pt x="112407" y="4279900"/>
                  </a:lnTo>
                  <a:lnTo>
                    <a:pt x="112407" y="4241800"/>
                  </a:lnTo>
                  <a:lnTo>
                    <a:pt x="112102" y="4203700"/>
                  </a:lnTo>
                  <a:lnTo>
                    <a:pt x="111188" y="4165600"/>
                  </a:lnTo>
                  <a:lnTo>
                    <a:pt x="109931" y="4127500"/>
                  </a:lnTo>
                  <a:lnTo>
                    <a:pt x="108458" y="4102100"/>
                  </a:lnTo>
                  <a:lnTo>
                    <a:pt x="106908" y="4064000"/>
                  </a:lnTo>
                  <a:lnTo>
                    <a:pt x="105422" y="4038600"/>
                  </a:lnTo>
                  <a:lnTo>
                    <a:pt x="104127" y="4000500"/>
                  </a:lnTo>
                  <a:lnTo>
                    <a:pt x="103162" y="3975100"/>
                  </a:lnTo>
                  <a:lnTo>
                    <a:pt x="102679" y="3924300"/>
                  </a:lnTo>
                  <a:lnTo>
                    <a:pt x="104940" y="3860800"/>
                  </a:lnTo>
                  <a:lnTo>
                    <a:pt x="107365" y="3835400"/>
                  </a:lnTo>
                  <a:lnTo>
                    <a:pt x="110985" y="3810000"/>
                  </a:lnTo>
                  <a:lnTo>
                    <a:pt x="114719" y="3771900"/>
                  </a:lnTo>
                  <a:lnTo>
                    <a:pt x="117170" y="3746500"/>
                  </a:lnTo>
                  <a:lnTo>
                    <a:pt x="118541" y="3670300"/>
                  </a:lnTo>
                  <a:lnTo>
                    <a:pt x="116687" y="3606800"/>
                  </a:lnTo>
                  <a:lnTo>
                    <a:pt x="113169" y="3543300"/>
                  </a:lnTo>
                  <a:lnTo>
                    <a:pt x="109474" y="3479800"/>
                  </a:lnTo>
                  <a:lnTo>
                    <a:pt x="107010" y="3403600"/>
                  </a:lnTo>
                  <a:lnTo>
                    <a:pt x="107137" y="3327400"/>
                  </a:lnTo>
                  <a:lnTo>
                    <a:pt x="108572" y="3302000"/>
                  </a:lnTo>
                  <a:lnTo>
                    <a:pt x="111213" y="3263900"/>
                  </a:lnTo>
                  <a:lnTo>
                    <a:pt x="114084" y="3225800"/>
                  </a:lnTo>
                  <a:lnTo>
                    <a:pt x="116014" y="3187700"/>
                  </a:lnTo>
                  <a:lnTo>
                    <a:pt x="117094" y="3149600"/>
                  </a:lnTo>
                  <a:lnTo>
                    <a:pt x="117449" y="3111500"/>
                  </a:lnTo>
                  <a:lnTo>
                    <a:pt x="117182" y="3086100"/>
                  </a:lnTo>
                  <a:lnTo>
                    <a:pt x="116459" y="3048000"/>
                  </a:lnTo>
                  <a:lnTo>
                    <a:pt x="114122" y="2997200"/>
                  </a:lnTo>
                  <a:lnTo>
                    <a:pt x="111455" y="2933700"/>
                  </a:lnTo>
                  <a:lnTo>
                    <a:pt x="109461" y="2882900"/>
                  </a:lnTo>
                  <a:lnTo>
                    <a:pt x="109016" y="2857500"/>
                  </a:lnTo>
                  <a:lnTo>
                    <a:pt x="109093" y="2819400"/>
                  </a:lnTo>
                  <a:lnTo>
                    <a:pt x="109804" y="2794000"/>
                  </a:lnTo>
                  <a:lnTo>
                    <a:pt x="111290" y="2755900"/>
                  </a:lnTo>
                  <a:lnTo>
                    <a:pt x="114642" y="2692400"/>
                  </a:lnTo>
                  <a:lnTo>
                    <a:pt x="116941" y="2616200"/>
                  </a:lnTo>
                  <a:lnTo>
                    <a:pt x="118224" y="2552700"/>
                  </a:lnTo>
                  <a:lnTo>
                    <a:pt x="118478" y="2489200"/>
                  </a:lnTo>
                  <a:lnTo>
                    <a:pt x="118414" y="2463800"/>
                  </a:lnTo>
                  <a:lnTo>
                    <a:pt x="117944" y="2413000"/>
                  </a:lnTo>
                  <a:lnTo>
                    <a:pt x="117322" y="2374900"/>
                  </a:lnTo>
                  <a:lnTo>
                    <a:pt x="116497" y="2336800"/>
                  </a:lnTo>
                  <a:lnTo>
                    <a:pt x="115481" y="2286000"/>
                  </a:lnTo>
                  <a:lnTo>
                    <a:pt x="114274" y="2247900"/>
                  </a:lnTo>
                  <a:lnTo>
                    <a:pt x="112877" y="2209800"/>
                  </a:lnTo>
                  <a:lnTo>
                    <a:pt x="111315" y="2159000"/>
                  </a:lnTo>
                  <a:lnTo>
                    <a:pt x="109855" y="2120900"/>
                  </a:lnTo>
                  <a:lnTo>
                    <a:pt x="108737" y="2070100"/>
                  </a:lnTo>
                  <a:lnTo>
                    <a:pt x="107924" y="2032000"/>
                  </a:lnTo>
                  <a:lnTo>
                    <a:pt x="107403" y="1993900"/>
                  </a:lnTo>
                  <a:lnTo>
                    <a:pt x="107099" y="1943100"/>
                  </a:lnTo>
                  <a:lnTo>
                    <a:pt x="107175" y="1892300"/>
                  </a:lnTo>
                  <a:lnTo>
                    <a:pt x="107454" y="1854200"/>
                  </a:lnTo>
                  <a:lnTo>
                    <a:pt x="108331" y="1790700"/>
                  </a:lnTo>
                  <a:lnTo>
                    <a:pt x="110528" y="1676400"/>
                  </a:lnTo>
                  <a:lnTo>
                    <a:pt x="111340" y="1612900"/>
                  </a:lnTo>
                  <a:lnTo>
                    <a:pt x="111048" y="1549400"/>
                  </a:lnTo>
                  <a:lnTo>
                    <a:pt x="109474" y="1485900"/>
                  </a:lnTo>
                  <a:lnTo>
                    <a:pt x="108419" y="1447800"/>
                  </a:lnTo>
                  <a:lnTo>
                    <a:pt x="107289" y="1422400"/>
                  </a:lnTo>
                  <a:lnTo>
                    <a:pt x="106210" y="1384300"/>
                  </a:lnTo>
                  <a:lnTo>
                    <a:pt x="105219" y="1346200"/>
                  </a:lnTo>
                  <a:lnTo>
                    <a:pt x="104432" y="1308100"/>
                  </a:lnTo>
                  <a:lnTo>
                    <a:pt x="103911" y="1270000"/>
                  </a:lnTo>
                  <a:lnTo>
                    <a:pt x="103746" y="1219200"/>
                  </a:lnTo>
                  <a:lnTo>
                    <a:pt x="104025" y="1181100"/>
                  </a:lnTo>
                  <a:lnTo>
                    <a:pt x="104838" y="1130300"/>
                  </a:lnTo>
                  <a:lnTo>
                    <a:pt x="106248" y="1079500"/>
                  </a:lnTo>
                  <a:lnTo>
                    <a:pt x="108356" y="1028700"/>
                  </a:lnTo>
                  <a:lnTo>
                    <a:pt x="111277" y="977900"/>
                  </a:lnTo>
                  <a:lnTo>
                    <a:pt x="116801" y="850900"/>
                  </a:lnTo>
                  <a:lnTo>
                    <a:pt x="120154" y="736600"/>
                  </a:lnTo>
                  <a:lnTo>
                    <a:pt x="121615" y="622300"/>
                  </a:lnTo>
                  <a:lnTo>
                    <a:pt x="121500" y="508000"/>
                  </a:lnTo>
                  <a:lnTo>
                    <a:pt x="120103" y="393700"/>
                  </a:lnTo>
                  <a:lnTo>
                    <a:pt x="117729" y="279400"/>
                  </a:lnTo>
                  <a:lnTo>
                    <a:pt x="116281" y="228600"/>
                  </a:lnTo>
                  <a:lnTo>
                    <a:pt x="114706" y="177800"/>
                  </a:lnTo>
                  <a:lnTo>
                    <a:pt x="113030" y="127000"/>
                  </a:lnTo>
                  <a:lnTo>
                    <a:pt x="99250" y="127000"/>
                  </a:lnTo>
                  <a:lnTo>
                    <a:pt x="132283" y="114300"/>
                  </a:lnTo>
                  <a:lnTo>
                    <a:pt x="380199" y="114300"/>
                  </a:lnTo>
                  <a:lnTo>
                    <a:pt x="469785" y="127000"/>
                  </a:lnTo>
                  <a:lnTo>
                    <a:pt x="840270" y="127000"/>
                  </a:lnTo>
                  <a:lnTo>
                    <a:pt x="907643" y="114300"/>
                  </a:lnTo>
                  <a:lnTo>
                    <a:pt x="1426832" y="114300"/>
                  </a:lnTo>
                  <a:lnTo>
                    <a:pt x="1488821" y="127000"/>
                  </a:lnTo>
                  <a:lnTo>
                    <a:pt x="1602105" y="127000"/>
                  </a:lnTo>
                  <a:lnTo>
                    <a:pt x="1626374" y="139700"/>
                  </a:lnTo>
                  <a:lnTo>
                    <a:pt x="1758480" y="139700"/>
                  </a:lnTo>
                  <a:lnTo>
                    <a:pt x="1785924" y="127000"/>
                  </a:lnTo>
                  <a:lnTo>
                    <a:pt x="2645346" y="127000"/>
                  </a:lnTo>
                  <a:lnTo>
                    <a:pt x="2744228" y="114300"/>
                  </a:lnTo>
                  <a:lnTo>
                    <a:pt x="3028645" y="114300"/>
                  </a:lnTo>
                  <a:lnTo>
                    <a:pt x="3069183" y="127000"/>
                  </a:lnTo>
                  <a:lnTo>
                    <a:pt x="3615626" y="127000"/>
                  </a:lnTo>
                  <a:lnTo>
                    <a:pt x="3697071" y="114300"/>
                  </a:lnTo>
                  <a:lnTo>
                    <a:pt x="4061879" y="114300"/>
                  </a:lnTo>
                  <a:lnTo>
                    <a:pt x="4122813" y="127000"/>
                  </a:lnTo>
                  <a:lnTo>
                    <a:pt x="5452465" y="127000"/>
                  </a:lnTo>
                  <a:lnTo>
                    <a:pt x="5540616" y="114300"/>
                  </a:lnTo>
                  <a:lnTo>
                    <a:pt x="5720334" y="114300"/>
                  </a:lnTo>
                  <a:lnTo>
                    <a:pt x="5811571" y="127000"/>
                  </a:lnTo>
                  <a:lnTo>
                    <a:pt x="6214796" y="127000"/>
                  </a:lnTo>
                  <a:lnTo>
                    <a:pt x="6251079" y="114300"/>
                  </a:lnTo>
                  <a:lnTo>
                    <a:pt x="6546786" y="114300"/>
                  </a:lnTo>
                  <a:lnTo>
                    <a:pt x="6578740" y="127000"/>
                  </a:lnTo>
                  <a:lnTo>
                    <a:pt x="7700861" y="127000"/>
                  </a:lnTo>
                  <a:lnTo>
                    <a:pt x="7738186" y="114300"/>
                  </a:lnTo>
                  <a:lnTo>
                    <a:pt x="8107896" y="114300"/>
                  </a:lnTo>
                  <a:lnTo>
                    <a:pt x="8138693" y="127000"/>
                  </a:lnTo>
                  <a:lnTo>
                    <a:pt x="8747239" y="127000"/>
                  </a:lnTo>
                  <a:lnTo>
                    <a:pt x="8829015" y="114300"/>
                  </a:lnTo>
                  <a:lnTo>
                    <a:pt x="9167787" y="114300"/>
                  </a:lnTo>
                  <a:lnTo>
                    <a:pt x="9172588" y="114300"/>
                  </a:lnTo>
                  <a:lnTo>
                    <a:pt x="9196248" y="127000"/>
                  </a:lnTo>
                  <a:lnTo>
                    <a:pt x="9167787" y="114300"/>
                  </a:lnTo>
                  <a:lnTo>
                    <a:pt x="9166238" y="152400"/>
                  </a:lnTo>
                  <a:lnTo>
                    <a:pt x="9165907" y="190500"/>
                  </a:lnTo>
                  <a:lnTo>
                    <a:pt x="9166568" y="228600"/>
                  </a:lnTo>
                  <a:lnTo>
                    <a:pt x="9169883" y="304800"/>
                  </a:lnTo>
                  <a:lnTo>
                    <a:pt x="9174404" y="381000"/>
                  </a:lnTo>
                  <a:lnTo>
                    <a:pt x="9178404" y="457200"/>
                  </a:lnTo>
                  <a:lnTo>
                    <a:pt x="9179687" y="495300"/>
                  </a:lnTo>
                  <a:lnTo>
                    <a:pt x="9180220" y="546100"/>
                  </a:lnTo>
                  <a:lnTo>
                    <a:pt x="9179814" y="584200"/>
                  </a:lnTo>
                  <a:lnTo>
                    <a:pt x="9178265" y="622300"/>
                  </a:lnTo>
                  <a:lnTo>
                    <a:pt x="9175369" y="660400"/>
                  </a:lnTo>
                  <a:lnTo>
                    <a:pt x="9170860" y="711200"/>
                  </a:lnTo>
                  <a:lnTo>
                    <a:pt x="9165793" y="762000"/>
                  </a:lnTo>
                  <a:lnTo>
                    <a:pt x="9161513" y="800100"/>
                  </a:lnTo>
                  <a:lnTo>
                    <a:pt x="9158021" y="838200"/>
                  </a:lnTo>
                  <a:lnTo>
                    <a:pt x="9155303" y="876300"/>
                  </a:lnTo>
                  <a:lnTo>
                    <a:pt x="9153322" y="914400"/>
                  </a:lnTo>
                  <a:lnTo>
                    <a:pt x="9152039" y="952500"/>
                  </a:lnTo>
                  <a:lnTo>
                    <a:pt x="9151518" y="1016000"/>
                  </a:lnTo>
                  <a:lnTo>
                    <a:pt x="9152204" y="1041400"/>
                  </a:lnTo>
                  <a:lnTo>
                    <a:pt x="9153449" y="1079500"/>
                  </a:lnTo>
                  <a:lnTo>
                    <a:pt x="9155227" y="1117600"/>
                  </a:lnTo>
                  <a:lnTo>
                    <a:pt x="9157500" y="1143000"/>
                  </a:lnTo>
                  <a:lnTo>
                    <a:pt x="9160218" y="1181100"/>
                  </a:lnTo>
                  <a:lnTo>
                    <a:pt x="9163355" y="1231900"/>
                  </a:lnTo>
                  <a:lnTo>
                    <a:pt x="9166873" y="1270000"/>
                  </a:lnTo>
                  <a:lnTo>
                    <a:pt x="9170746" y="1320800"/>
                  </a:lnTo>
                  <a:lnTo>
                    <a:pt x="9174493" y="1371600"/>
                  </a:lnTo>
                  <a:lnTo>
                    <a:pt x="9177706" y="1409700"/>
                  </a:lnTo>
                  <a:lnTo>
                    <a:pt x="9180398" y="1447800"/>
                  </a:lnTo>
                  <a:lnTo>
                    <a:pt x="9182570" y="1498600"/>
                  </a:lnTo>
                  <a:lnTo>
                    <a:pt x="9184234" y="1524000"/>
                  </a:lnTo>
                  <a:lnTo>
                    <a:pt x="9185402" y="1562100"/>
                  </a:lnTo>
                  <a:lnTo>
                    <a:pt x="9186075" y="1600200"/>
                  </a:lnTo>
                  <a:lnTo>
                    <a:pt x="9186253" y="1638300"/>
                  </a:lnTo>
                  <a:lnTo>
                    <a:pt x="9185186" y="1701800"/>
                  </a:lnTo>
                  <a:lnTo>
                    <a:pt x="9182240" y="1765300"/>
                  </a:lnTo>
                  <a:lnTo>
                    <a:pt x="9180081" y="1790700"/>
                  </a:lnTo>
                  <a:lnTo>
                    <a:pt x="9177452" y="1828800"/>
                  </a:lnTo>
                  <a:lnTo>
                    <a:pt x="9174353" y="1866900"/>
                  </a:lnTo>
                  <a:lnTo>
                    <a:pt x="9170797" y="1905000"/>
                  </a:lnTo>
                  <a:lnTo>
                    <a:pt x="9168994" y="1930400"/>
                  </a:lnTo>
                  <a:lnTo>
                    <a:pt x="9167317" y="1943100"/>
                  </a:lnTo>
                  <a:lnTo>
                    <a:pt x="9165806" y="1955800"/>
                  </a:lnTo>
                  <a:lnTo>
                    <a:pt x="9164447" y="1981200"/>
                  </a:lnTo>
                  <a:lnTo>
                    <a:pt x="9162186" y="2006600"/>
                  </a:lnTo>
                  <a:lnTo>
                    <a:pt x="9160485" y="2032000"/>
                  </a:lnTo>
                  <a:lnTo>
                    <a:pt x="9159316" y="2057400"/>
                  </a:lnTo>
                  <a:lnTo>
                    <a:pt x="9158643" y="2082800"/>
                  </a:lnTo>
                  <a:lnTo>
                    <a:pt x="9158440" y="2095500"/>
                  </a:lnTo>
                  <a:lnTo>
                    <a:pt x="9158668" y="2120900"/>
                  </a:lnTo>
                  <a:lnTo>
                    <a:pt x="9160243" y="2159000"/>
                  </a:lnTo>
                  <a:lnTo>
                    <a:pt x="9161501" y="2171700"/>
                  </a:lnTo>
                  <a:lnTo>
                    <a:pt x="9162999" y="2197100"/>
                  </a:lnTo>
                  <a:lnTo>
                    <a:pt x="9164701" y="2222500"/>
                  </a:lnTo>
                  <a:lnTo>
                    <a:pt x="9166568" y="2247900"/>
                  </a:lnTo>
                  <a:lnTo>
                    <a:pt x="9168574" y="2273300"/>
                  </a:lnTo>
                  <a:lnTo>
                    <a:pt x="9169616" y="2298700"/>
                  </a:lnTo>
                  <a:lnTo>
                    <a:pt x="9170657" y="2311400"/>
                  </a:lnTo>
                  <a:lnTo>
                    <a:pt x="9172486" y="2349500"/>
                  </a:lnTo>
                  <a:lnTo>
                    <a:pt x="9173756" y="2374900"/>
                  </a:lnTo>
                  <a:lnTo>
                    <a:pt x="9174543" y="2413000"/>
                  </a:lnTo>
                  <a:lnTo>
                    <a:pt x="9174912" y="2438400"/>
                  </a:lnTo>
                  <a:lnTo>
                    <a:pt x="9174924" y="2463800"/>
                  </a:lnTo>
                  <a:lnTo>
                    <a:pt x="9174658" y="2489200"/>
                  </a:lnTo>
                  <a:lnTo>
                    <a:pt x="9173515" y="2540000"/>
                  </a:lnTo>
                  <a:lnTo>
                    <a:pt x="9171991" y="2590800"/>
                  </a:lnTo>
                  <a:lnTo>
                    <a:pt x="9170632" y="2641600"/>
                  </a:lnTo>
                  <a:lnTo>
                    <a:pt x="9170187" y="2667000"/>
                  </a:lnTo>
                  <a:lnTo>
                    <a:pt x="9170098" y="2730500"/>
                  </a:lnTo>
                  <a:lnTo>
                    <a:pt x="9170594" y="2755900"/>
                  </a:lnTo>
                  <a:lnTo>
                    <a:pt x="9172448" y="2819400"/>
                  </a:lnTo>
                  <a:lnTo>
                    <a:pt x="9174810" y="2882900"/>
                  </a:lnTo>
                  <a:lnTo>
                    <a:pt x="9177160" y="2959100"/>
                  </a:lnTo>
                  <a:lnTo>
                    <a:pt x="9178976" y="3035300"/>
                  </a:lnTo>
                  <a:lnTo>
                    <a:pt x="9179750" y="3111500"/>
                  </a:lnTo>
                  <a:lnTo>
                    <a:pt x="9178976" y="3187700"/>
                  </a:lnTo>
                  <a:lnTo>
                    <a:pt x="9176144" y="3263900"/>
                  </a:lnTo>
                  <a:lnTo>
                    <a:pt x="9170695" y="3352800"/>
                  </a:lnTo>
                  <a:lnTo>
                    <a:pt x="9167749" y="3390900"/>
                  </a:lnTo>
                  <a:lnTo>
                    <a:pt x="9165844" y="3429000"/>
                  </a:lnTo>
                  <a:lnTo>
                    <a:pt x="9164879" y="3467100"/>
                  </a:lnTo>
                  <a:lnTo>
                    <a:pt x="9164701" y="3505200"/>
                  </a:lnTo>
                  <a:lnTo>
                    <a:pt x="9165171" y="3530600"/>
                  </a:lnTo>
                  <a:lnTo>
                    <a:pt x="9166149" y="3556000"/>
                  </a:lnTo>
                  <a:lnTo>
                    <a:pt x="9167457" y="3581400"/>
                  </a:lnTo>
                  <a:lnTo>
                    <a:pt x="9171915" y="3670300"/>
                  </a:lnTo>
                  <a:lnTo>
                    <a:pt x="9173096" y="3695700"/>
                  </a:lnTo>
                  <a:lnTo>
                    <a:pt x="9173896" y="3721100"/>
                  </a:lnTo>
                  <a:lnTo>
                    <a:pt x="9174201" y="3746500"/>
                  </a:lnTo>
                  <a:lnTo>
                    <a:pt x="9173858" y="3771900"/>
                  </a:lnTo>
                  <a:lnTo>
                    <a:pt x="9172740" y="3810000"/>
                  </a:lnTo>
                  <a:lnTo>
                    <a:pt x="9170670" y="3848100"/>
                  </a:lnTo>
                  <a:lnTo>
                    <a:pt x="9168244" y="3886200"/>
                  </a:lnTo>
                  <a:lnTo>
                    <a:pt x="9166212" y="3924300"/>
                  </a:lnTo>
                  <a:lnTo>
                    <a:pt x="9164574" y="3962400"/>
                  </a:lnTo>
                  <a:lnTo>
                    <a:pt x="9163317" y="3987800"/>
                  </a:lnTo>
                  <a:lnTo>
                    <a:pt x="9162415" y="4013200"/>
                  </a:lnTo>
                  <a:lnTo>
                    <a:pt x="9161856" y="4051300"/>
                  </a:lnTo>
                  <a:lnTo>
                    <a:pt x="9161742" y="4064000"/>
                  </a:lnTo>
                  <a:lnTo>
                    <a:pt x="9161691" y="4102100"/>
                  </a:lnTo>
                  <a:lnTo>
                    <a:pt x="9162644" y="4152900"/>
                  </a:lnTo>
                  <a:lnTo>
                    <a:pt x="9164587" y="4203700"/>
                  </a:lnTo>
                  <a:lnTo>
                    <a:pt x="9167317" y="4254500"/>
                  </a:lnTo>
                  <a:lnTo>
                    <a:pt x="9168930" y="4279900"/>
                  </a:lnTo>
                  <a:lnTo>
                    <a:pt x="9170670" y="4305300"/>
                  </a:lnTo>
                  <a:lnTo>
                    <a:pt x="9171419" y="4318000"/>
                  </a:lnTo>
                  <a:lnTo>
                    <a:pt x="9171953" y="4330700"/>
                  </a:lnTo>
                  <a:lnTo>
                    <a:pt x="9172296" y="4343400"/>
                  </a:lnTo>
                  <a:lnTo>
                    <a:pt x="9172346" y="4394200"/>
                  </a:lnTo>
                  <a:lnTo>
                    <a:pt x="9172296" y="4406900"/>
                  </a:lnTo>
                  <a:lnTo>
                    <a:pt x="9171597" y="4445000"/>
                  </a:lnTo>
                  <a:lnTo>
                    <a:pt x="9170479" y="4495800"/>
                  </a:lnTo>
                  <a:lnTo>
                    <a:pt x="9169082" y="4546600"/>
                  </a:lnTo>
                  <a:lnTo>
                    <a:pt x="9166034" y="4648200"/>
                  </a:lnTo>
                  <a:lnTo>
                    <a:pt x="9164637" y="4699000"/>
                  </a:lnTo>
                  <a:lnTo>
                    <a:pt x="9163533" y="4749800"/>
                  </a:lnTo>
                  <a:lnTo>
                    <a:pt x="9162847" y="4800600"/>
                  </a:lnTo>
                  <a:lnTo>
                    <a:pt x="9162720" y="4851400"/>
                  </a:lnTo>
                  <a:lnTo>
                    <a:pt x="9163304" y="4889500"/>
                  </a:lnTo>
                  <a:lnTo>
                    <a:pt x="9163914" y="4914900"/>
                  </a:lnTo>
                  <a:lnTo>
                    <a:pt x="9164764" y="4927600"/>
                  </a:lnTo>
                  <a:lnTo>
                    <a:pt x="9165882" y="4953000"/>
                  </a:lnTo>
                  <a:lnTo>
                    <a:pt x="9167292" y="4965700"/>
                  </a:lnTo>
                  <a:lnTo>
                    <a:pt x="9168168" y="4978400"/>
                  </a:lnTo>
                  <a:lnTo>
                    <a:pt x="9203030" y="4978400"/>
                  </a:lnTo>
                  <a:lnTo>
                    <a:pt x="9201379" y="4965700"/>
                  </a:lnTo>
                  <a:lnTo>
                    <a:pt x="9200020" y="4953000"/>
                  </a:lnTo>
                  <a:lnTo>
                    <a:pt x="9198940" y="4927600"/>
                  </a:lnTo>
                  <a:lnTo>
                    <a:pt x="9198115" y="4914900"/>
                  </a:lnTo>
                  <a:lnTo>
                    <a:pt x="9197518" y="4889500"/>
                  </a:lnTo>
                  <a:lnTo>
                    <a:pt x="9196934" y="4851400"/>
                  </a:lnTo>
                  <a:lnTo>
                    <a:pt x="9197061" y="4800600"/>
                  </a:lnTo>
                  <a:lnTo>
                    <a:pt x="9197746" y="4749800"/>
                  </a:lnTo>
                  <a:lnTo>
                    <a:pt x="9198851" y="4699000"/>
                  </a:lnTo>
                  <a:lnTo>
                    <a:pt x="9200236" y="4648200"/>
                  </a:lnTo>
                  <a:lnTo>
                    <a:pt x="9203284" y="4546600"/>
                  </a:lnTo>
                  <a:lnTo>
                    <a:pt x="9204681" y="4495800"/>
                  </a:lnTo>
                  <a:lnTo>
                    <a:pt x="9205798" y="4457700"/>
                  </a:lnTo>
                  <a:lnTo>
                    <a:pt x="9206509" y="4406900"/>
                  </a:lnTo>
                  <a:lnTo>
                    <a:pt x="9206573" y="4394200"/>
                  </a:lnTo>
                  <a:lnTo>
                    <a:pt x="9206509" y="4343400"/>
                  </a:lnTo>
                  <a:lnTo>
                    <a:pt x="9206154" y="4330700"/>
                  </a:lnTo>
                  <a:lnTo>
                    <a:pt x="9205608" y="4318000"/>
                  </a:lnTo>
                  <a:lnTo>
                    <a:pt x="9204833" y="4305300"/>
                  </a:lnTo>
                  <a:lnTo>
                    <a:pt x="9203080" y="4267200"/>
                  </a:lnTo>
                  <a:lnTo>
                    <a:pt x="9201480" y="4241800"/>
                  </a:lnTo>
                  <a:lnTo>
                    <a:pt x="9198762" y="4191000"/>
                  </a:lnTo>
                  <a:lnTo>
                    <a:pt x="9196857" y="4152900"/>
                  </a:lnTo>
                  <a:lnTo>
                    <a:pt x="9195905" y="4102100"/>
                  </a:lnTo>
                  <a:lnTo>
                    <a:pt x="9195956" y="4064000"/>
                  </a:lnTo>
                  <a:lnTo>
                    <a:pt x="9196070" y="4051300"/>
                  </a:lnTo>
                  <a:lnTo>
                    <a:pt x="9196629" y="4013200"/>
                  </a:lnTo>
                  <a:lnTo>
                    <a:pt x="9197518" y="3987800"/>
                  </a:lnTo>
                  <a:lnTo>
                    <a:pt x="9198762" y="3962400"/>
                  </a:lnTo>
                  <a:lnTo>
                    <a:pt x="9200388" y="3924300"/>
                  </a:lnTo>
                  <a:lnTo>
                    <a:pt x="9202407" y="3886200"/>
                  </a:lnTo>
                  <a:lnTo>
                    <a:pt x="9204833" y="3848100"/>
                  </a:lnTo>
                  <a:lnTo>
                    <a:pt x="9206928" y="3810000"/>
                  </a:lnTo>
                  <a:lnTo>
                    <a:pt x="9208071" y="3771900"/>
                  </a:lnTo>
                  <a:lnTo>
                    <a:pt x="9208427" y="3746500"/>
                  </a:lnTo>
                  <a:lnTo>
                    <a:pt x="9208122" y="3721100"/>
                  </a:lnTo>
                  <a:lnTo>
                    <a:pt x="9207297" y="3683000"/>
                  </a:lnTo>
                  <a:lnTo>
                    <a:pt x="9206090" y="3657600"/>
                  </a:lnTo>
                  <a:lnTo>
                    <a:pt x="9201633" y="3581400"/>
                  </a:lnTo>
                  <a:lnTo>
                    <a:pt x="9200337" y="3556000"/>
                  </a:lnTo>
                  <a:lnTo>
                    <a:pt x="9199385" y="3530600"/>
                  </a:lnTo>
                  <a:lnTo>
                    <a:pt x="9198915" y="3505200"/>
                  </a:lnTo>
                  <a:lnTo>
                    <a:pt x="9199093" y="3467100"/>
                  </a:lnTo>
                  <a:lnTo>
                    <a:pt x="9200045" y="3429000"/>
                  </a:lnTo>
                  <a:lnTo>
                    <a:pt x="9201912" y="3390900"/>
                  </a:lnTo>
                  <a:lnTo>
                    <a:pt x="9204833" y="3352800"/>
                  </a:lnTo>
                  <a:lnTo>
                    <a:pt x="9210319" y="3263900"/>
                  </a:lnTo>
                  <a:lnTo>
                    <a:pt x="9213190" y="3187700"/>
                  </a:lnTo>
                  <a:lnTo>
                    <a:pt x="9213964" y="3111500"/>
                  </a:lnTo>
                  <a:lnTo>
                    <a:pt x="9213190" y="3035300"/>
                  </a:lnTo>
                  <a:lnTo>
                    <a:pt x="9211361" y="2959100"/>
                  </a:lnTo>
                  <a:lnTo>
                    <a:pt x="9209011" y="2882900"/>
                  </a:lnTo>
                  <a:lnTo>
                    <a:pt x="9206649" y="2819400"/>
                  </a:lnTo>
                  <a:lnTo>
                    <a:pt x="9204808" y="2755900"/>
                  </a:lnTo>
                  <a:lnTo>
                    <a:pt x="9204312" y="2730500"/>
                  </a:lnTo>
                  <a:lnTo>
                    <a:pt x="9204401" y="2667000"/>
                  </a:lnTo>
                  <a:lnTo>
                    <a:pt x="9204846" y="2641600"/>
                  </a:lnTo>
                  <a:lnTo>
                    <a:pt x="9206205" y="2590800"/>
                  </a:lnTo>
                  <a:lnTo>
                    <a:pt x="9207716" y="2540000"/>
                  </a:lnTo>
                  <a:lnTo>
                    <a:pt x="9208872" y="2489200"/>
                  </a:lnTo>
                  <a:lnTo>
                    <a:pt x="9209151" y="2463800"/>
                  </a:lnTo>
                  <a:lnTo>
                    <a:pt x="9209126" y="2438400"/>
                  </a:lnTo>
                  <a:lnTo>
                    <a:pt x="9208757" y="2413000"/>
                  </a:lnTo>
                  <a:lnTo>
                    <a:pt x="9207957" y="2374900"/>
                  </a:lnTo>
                  <a:lnTo>
                    <a:pt x="9206674" y="2349500"/>
                  </a:lnTo>
                  <a:lnTo>
                    <a:pt x="9204833" y="2311400"/>
                  </a:lnTo>
                  <a:lnTo>
                    <a:pt x="9203766" y="2298700"/>
                  </a:lnTo>
                  <a:lnTo>
                    <a:pt x="9202712" y="2273300"/>
                  </a:lnTo>
                  <a:lnTo>
                    <a:pt x="9200705" y="2247900"/>
                  </a:lnTo>
                  <a:lnTo>
                    <a:pt x="9198839" y="2222500"/>
                  </a:lnTo>
                  <a:lnTo>
                    <a:pt x="9197137" y="2197100"/>
                  </a:lnTo>
                  <a:lnTo>
                    <a:pt x="9195651" y="2171700"/>
                  </a:lnTo>
                  <a:lnTo>
                    <a:pt x="9194419" y="2159000"/>
                  </a:lnTo>
                  <a:lnTo>
                    <a:pt x="9192882" y="2120900"/>
                  </a:lnTo>
                  <a:lnTo>
                    <a:pt x="9192654" y="2095500"/>
                  </a:lnTo>
                  <a:lnTo>
                    <a:pt x="9192857" y="2082800"/>
                  </a:lnTo>
                  <a:lnTo>
                    <a:pt x="9194648" y="2032000"/>
                  </a:lnTo>
                  <a:lnTo>
                    <a:pt x="9198559" y="1981200"/>
                  </a:lnTo>
                  <a:lnTo>
                    <a:pt x="9199905" y="1968500"/>
                  </a:lnTo>
                  <a:lnTo>
                    <a:pt x="9201404" y="1943100"/>
                  </a:lnTo>
                  <a:lnTo>
                    <a:pt x="9203055" y="1930400"/>
                  </a:lnTo>
                  <a:lnTo>
                    <a:pt x="9204871" y="1905000"/>
                  </a:lnTo>
                  <a:lnTo>
                    <a:pt x="9208440" y="1866900"/>
                  </a:lnTo>
                  <a:lnTo>
                    <a:pt x="9211564" y="1828800"/>
                  </a:lnTo>
                  <a:lnTo>
                    <a:pt x="9214218" y="1803400"/>
                  </a:lnTo>
                  <a:lnTo>
                    <a:pt x="9216403" y="1765300"/>
                  </a:lnTo>
                  <a:lnTo>
                    <a:pt x="9219387" y="1701800"/>
                  </a:lnTo>
                  <a:lnTo>
                    <a:pt x="9220479" y="1638300"/>
                  </a:lnTo>
                  <a:close/>
                </a:path>
                <a:path w="9289415" h="5054600">
                  <a:moveTo>
                    <a:pt x="9288920" y="1638300"/>
                  </a:moveTo>
                  <a:lnTo>
                    <a:pt x="9288716" y="1600200"/>
                  </a:lnTo>
                  <a:lnTo>
                    <a:pt x="9288031" y="1562100"/>
                  </a:lnTo>
                  <a:lnTo>
                    <a:pt x="9286824" y="1524000"/>
                  </a:lnTo>
                  <a:lnTo>
                    <a:pt x="9285110" y="1485900"/>
                  </a:lnTo>
                  <a:lnTo>
                    <a:pt x="9282874" y="1447800"/>
                  </a:lnTo>
                  <a:lnTo>
                    <a:pt x="9280131" y="1409700"/>
                  </a:lnTo>
                  <a:lnTo>
                    <a:pt x="9276867" y="1358900"/>
                  </a:lnTo>
                  <a:lnTo>
                    <a:pt x="9273070" y="1308100"/>
                  </a:lnTo>
                  <a:lnTo>
                    <a:pt x="9269209" y="1257300"/>
                  </a:lnTo>
                  <a:lnTo>
                    <a:pt x="9265704" y="1219200"/>
                  </a:lnTo>
                  <a:lnTo>
                    <a:pt x="9262593" y="1181100"/>
                  </a:lnTo>
                  <a:lnTo>
                    <a:pt x="9259926" y="1143000"/>
                  </a:lnTo>
                  <a:lnTo>
                    <a:pt x="9257716" y="1104900"/>
                  </a:lnTo>
                  <a:lnTo>
                    <a:pt x="9256001" y="1066800"/>
                  </a:lnTo>
                  <a:lnTo>
                    <a:pt x="9254820" y="1041400"/>
                  </a:lnTo>
                  <a:lnTo>
                    <a:pt x="9254693" y="1036320"/>
                  </a:lnTo>
                  <a:lnTo>
                    <a:pt x="9254693" y="1638300"/>
                  </a:lnTo>
                  <a:lnTo>
                    <a:pt x="9253601" y="1701800"/>
                  </a:lnTo>
                  <a:lnTo>
                    <a:pt x="9250578" y="1765300"/>
                  </a:lnTo>
                  <a:lnTo>
                    <a:pt x="9248356" y="1803400"/>
                  </a:lnTo>
                  <a:lnTo>
                    <a:pt x="9245676" y="1841500"/>
                  </a:lnTo>
                  <a:lnTo>
                    <a:pt x="9242527" y="1866900"/>
                  </a:lnTo>
                  <a:lnTo>
                    <a:pt x="9238945" y="1917700"/>
                  </a:lnTo>
                  <a:lnTo>
                    <a:pt x="9237129" y="1930400"/>
                  </a:lnTo>
                  <a:lnTo>
                    <a:pt x="9235478" y="1943100"/>
                  </a:lnTo>
                  <a:lnTo>
                    <a:pt x="9233992" y="1968500"/>
                  </a:lnTo>
                  <a:lnTo>
                    <a:pt x="9232671" y="1981200"/>
                  </a:lnTo>
                  <a:lnTo>
                    <a:pt x="9228823" y="2032000"/>
                  </a:lnTo>
                  <a:lnTo>
                    <a:pt x="9227071" y="2082800"/>
                  </a:lnTo>
                  <a:lnTo>
                    <a:pt x="9226880" y="2095500"/>
                  </a:lnTo>
                  <a:lnTo>
                    <a:pt x="9227096" y="2120900"/>
                  </a:lnTo>
                  <a:lnTo>
                    <a:pt x="9228595" y="2146300"/>
                  </a:lnTo>
                  <a:lnTo>
                    <a:pt x="9229801" y="2171700"/>
                  </a:lnTo>
                  <a:lnTo>
                    <a:pt x="9232963" y="2222500"/>
                  </a:lnTo>
                  <a:lnTo>
                    <a:pt x="9236862" y="2273300"/>
                  </a:lnTo>
                  <a:lnTo>
                    <a:pt x="9237916" y="2286000"/>
                  </a:lnTo>
                  <a:lnTo>
                    <a:pt x="9238996" y="2311400"/>
                  </a:lnTo>
                  <a:lnTo>
                    <a:pt x="9240863" y="2349500"/>
                  </a:lnTo>
                  <a:lnTo>
                    <a:pt x="9242158" y="2374900"/>
                  </a:lnTo>
                  <a:lnTo>
                    <a:pt x="9242971" y="2413000"/>
                  </a:lnTo>
                  <a:lnTo>
                    <a:pt x="9243352" y="2438400"/>
                  </a:lnTo>
                  <a:lnTo>
                    <a:pt x="9243365" y="2463800"/>
                  </a:lnTo>
                  <a:lnTo>
                    <a:pt x="9243085" y="2489200"/>
                  </a:lnTo>
                  <a:lnTo>
                    <a:pt x="9241930" y="2540000"/>
                  </a:lnTo>
                  <a:lnTo>
                    <a:pt x="9240406" y="2590800"/>
                  </a:lnTo>
                  <a:lnTo>
                    <a:pt x="9239059" y="2641600"/>
                  </a:lnTo>
                  <a:lnTo>
                    <a:pt x="9238615" y="2667000"/>
                  </a:lnTo>
                  <a:lnTo>
                    <a:pt x="9238526" y="2730500"/>
                  </a:lnTo>
                  <a:lnTo>
                    <a:pt x="9239021" y="2755900"/>
                  </a:lnTo>
                  <a:lnTo>
                    <a:pt x="9240850" y="2819400"/>
                  </a:lnTo>
                  <a:lnTo>
                    <a:pt x="9243200" y="2882900"/>
                  </a:lnTo>
                  <a:lnTo>
                    <a:pt x="9245562" y="2959100"/>
                  </a:lnTo>
                  <a:lnTo>
                    <a:pt x="9247403" y="3035300"/>
                  </a:lnTo>
                  <a:lnTo>
                    <a:pt x="9248191" y="3111500"/>
                  </a:lnTo>
                  <a:lnTo>
                    <a:pt x="9247403" y="3187700"/>
                  </a:lnTo>
                  <a:lnTo>
                    <a:pt x="9244495" y="3263900"/>
                  </a:lnTo>
                  <a:lnTo>
                    <a:pt x="9238983" y="3352800"/>
                  </a:lnTo>
                  <a:lnTo>
                    <a:pt x="9236075" y="3390900"/>
                  </a:lnTo>
                  <a:lnTo>
                    <a:pt x="9234233" y="3429000"/>
                  </a:lnTo>
                  <a:lnTo>
                    <a:pt x="9233306" y="3467100"/>
                  </a:lnTo>
                  <a:lnTo>
                    <a:pt x="9233141" y="3505200"/>
                  </a:lnTo>
                  <a:lnTo>
                    <a:pt x="9233598" y="3530600"/>
                  </a:lnTo>
                  <a:lnTo>
                    <a:pt x="9234526" y="3556000"/>
                  </a:lnTo>
                  <a:lnTo>
                    <a:pt x="9235808" y="3581400"/>
                  </a:lnTo>
                  <a:lnTo>
                    <a:pt x="9240266" y="3657600"/>
                  </a:lnTo>
                  <a:lnTo>
                    <a:pt x="9241485" y="3683000"/>
                  </a:lnTo>
                  <a:lnTo>
                    <a:pt x="9242323" y="3721100"/>
                  </a:lnTo>
                  <a:lnTo>
                    <a:pt x="9242641" y="3746500"/>
                  </a:lnTo>
                  <a:lnTo>
                    <a:pt x="9242285" y="3784600"/>
                  </a:lnTo>
                  <a:lnTo>
                    <a:pt x="9241117" y="3810000"/>
                  </a:lnTo>
                  <a:lnTo>
                    <a:pt x="9238983" y="3848100"/>
                  </a:lnTo>
                  <a:lnTo>
                    <a:pt x="9236570" y="3886200"/>
                  </a:lnTo>
                  <a:lnTo>
                    <a:pt x="9234564" y="3924300"/>
                  </a:lnTo>
                  <a:lnTo>
                    <a:pt x="9232951" y="3962400"/>
                  </a:lnTo>
                  <a:lnTo>
                    <a:pt x="9231719" y="3987800"/>
                  </a:lnTo>
                  <a:lnTo>
                    <a:pt x="9230843" y="4013200"/>
                  </a:lnTo>
                  <a:lnTo>
                    <a:pt x="9230296" y="4051300"/>
                  </a:lnTo>
                  <a:lnTo>
                    <a:pt x="9230169" y="4064000"/>
                  </a:lnTo>
                  <a:lnTo>
                    <a:pt x="9230119" y="4102100"/>
                  </a:lnTo>
                  <a:lnTo>
                    <a:pt x="9231058" y="4152900"/>
                  </a:lnTo>
                  <a:lnTo>
                    <a:pt x="9232951" y="4191000"/>
                  </a:lnTo>
                  <a:lnTo>
                    <a:pt x="9235643" y="4241800"/>
                  </a:lnTo>
                  <a:lnTo>
                    <a:pt x="9237243" y="4267200"/>
                  </a:lnTo>
                  <a:lnTo>
                    <a:pt x="9238996" y="4292600"/>
                  </a:lnTo>
                  <a:lnTo>
                    <a:pt x="9239796" y="4318000"/>
                  </a:lnTo>
                  <a:lnTo>
                    <a:pt x="9240368" y="4330700"/>
                  </a:lnTo>
                  <a:lnTo>
                    <a:pt x="9240723" y="4343400"/>
                  </a:lnTo>
                  <a:lnTo>
                    <a:pt x="9240787" y="4394200"/>
                  </a:lnTo>
                  <a:lnTo>
                    <a:pt x="9240736" y="4406900"/>
                  </a:lnTo>
                  <a:lnTo>
                    <a:pt x="9240012" y="4457700"/>
                  </a:lnTo>
                  <a:lnTo>
                    <a:pt x="9238894" y="4495800"/>
                  </a:lnTo>
                  <a:lnTo>
                    <a:pt x="9237497" y="4546600"/>
                  </a:lnTo>
                  <a:lnTo>
                    <a:pt x="9234437" y="4648200"/>
                  </a:lnTo>
                  <a:lnTo>
                    <a:pt x="9233052" y="4699000"/>
                  </a:lnTo>
                  <a:lnTo>
                    <a:pt x="9231960" y="4749800"/>
                  </a:lnTo>
                  <a:lnTo>
                    <a:pt x="9231274" y="4800600"/>
                  </a:lnTo>
                  <a:lnTo>
                    <a:pt x="9231160" y="4851400"/>
                  </a:lnTo>
                  <a:lnTo>
                    <a:pt x="9231732" y="4889500"/>
                  </a:lnTo>
                  <a:lnTo>
                    <a:pt x="9232316" y="4914900"/>
                  </a:lnTo>
                  <a:lnTo>
                    <a:pt x="9233116" y="4927600"/>
                  </a:lnTo>
                  <a:lnTo>
                    <a:pt x="9234157" y="4953000"/>
                  </a:lnTo>
                  <a:lnTo>
                    <a:pt x="9235453" y="4965700"/>
                  </a:lnTo>
                  <a:lnTo>
                    <a:pt x="9241612" y="5016500"/>
                  </a:lnTo>
                  <a:lnTo>
                    <a:pt x="9196718" y="5016500"/>
                  </a:lnTo>
                  <a:lnTo>
                    <a:pt x="9171000" y="5003800"/>
                  </a:lnTo>
                  <a:lnTo>
                    <a:pt x="9085682" y="5003800"/>
                  </a:lnTo>
                  <a:lnTo>
                    <a:pt x="9054630" y="5016500"/>
                  </a:lnTo>
                  <a:lnTo>
                    <a:pt x="8642604" y="5016500"/>
                  </a:lnTo>
                  <a:lnTo>
                    <a:pt x="8606282" y="5003800"/>
                  </a:lnTo>
                  <a:lnTo>
                    <a:pt x="8572881" y="5016500"/>
                  </a:lnTo>
                  <a:lnTo>
                    <a:pt x="8166875" y="5016500"/>
                  </a:lnTo>
                  <a:lnTo>
                    <a:pt x="8119034" y="5003800"/>
                  </a:lnTo>
                  <a:lnTo>
                    <a:pt x="7930718" y="5003800"/>
                  </a:lnTo>
                  <a:lnTo>
                    <a:pt x="7905343" y="5016500"/>
                  </a:lnTo>
                  <a:lnTo>
                    <a:pt x="7787424" y="5016500"/>
                  </a:lnTo>
                  <a:lnTo>
                    <a:pt x="7756703" y="5003800"/>
                  </a:lnTo>
                  <a:lnTo>
                    <a:pt x="7725334" y="5003800"/>
                  </a:lnTo>
                  <a:lnTo>
                    <a:pt x="7659179" y="5016500"/>
                  </a:lnTo>
                  <a:lnTo>
                    <a:pt x="7156082" y="5016500"/>
                  </a:lnTo>
                  <a:lnTo>
                    <a:pt x="7131761" y="5003800"/>
                  </a:lnTo>
                  <a:lnTo>
                    <a:pt x="6895008" y="5003800"/>
                  </a:lnTo>
                  <a:lnTo>
                    <a:pt x="6880885" y="5016500"/>
                  </a:lnTo>
                  <a:lnTo>
                    <a:pt x="6801244" y="5016500"/>
                  </a:lnTo>
                  <a:lnTo>
                    <a:pt x="6773316" y="5003800"/>
                  </a:lnTo>
                  <a:lnTo>
                    <a:pt x="6670929" y="5003800"/>
                  </a:lnTo>
                  <a:lnTo>
                    <a:pt x="6631813" y="5016500"/>
                  </a:lnTo>
                  <a:lnTo>
                    <a:pt x="6170460" y="5016500"/>
                  </a:lnTo>
                  <a:lnTo>
                    <a:pt x="6153353" y="5003800"/>
                  </a:lnTo>
                  <a:lnTo>
                    <a:pt x="5959843" y="5003800"/>
                  </a:lnTo>
                  <a:lnTo>
                    <a:pt x="5945136" y="5016500"/>
                  </a:lnTo>
                  <a:lnTo>
                    <a:pt x="5647525" y="5016500"/>
                  </a:lnTo>
                  <a:lnTo>
                    <a:pt x="5600446" y="5029200"/>
                  </a:lnTo>
                  <a:lnTo>
                    <a:pt x="5416499" y="5029200"/>
                  </a:lnTo>
                  <a:lnTo>
                    <a:pt x="5375173" y="5016500"/>
                  </a:lnTo>
                  <a:lnTo>
                    <a:pt x="5273573" y="5016500"/>
                  </a:lnTo>
                  <a:lnTo>
                    <a:pt x="5249151" y="5003800"/>
                  </a:lnTo>
                  <a:lnTo>
                    <a:pt x="5007851" y="5003800"/>
                  </a:lnTo>
                  <a:lnTo>
                    <a:pt x="4981448" y="5016500"/>
                  </a:lnTo>
                  <a:lnTo>
                    <a:pt x="4299953" y="5016500"/>
                  </a:lnTo>
                  <a:lnTo>
                    <a:pt x="4269473" y="5003800"/>
                  </a:lnTo>
                  <a:lnTo>
                    <a:pt x="4126484" y="5003800"/>
                  </a:lnTo>
                  <a:lnTo>
                    <a:pt x="4086656" y="4991100"/>
                  </a:lnTo>
                  <a:lnTo>
                    <a:pt x="3834041" y="4991100"/>
                  </a:lnTo>
                  <a:lnTo>
                    <a:pt x="3751338" y="5003800"/>
                  </a:lnTo>
                  <a:lnTo>
                    <a:pt x="3711714" y="5003800"/>
                  </a:lnTo>
                  <a:lnTo>
                    <a:pt x="3673132" y="5016500"/>
                  </a:lnTo>
                  <a:lnTo>
                    <a:pt x="3541471" y="5016500"/>
                  </a:lnTo>
                  <a:lnTo>
                    <a:pt x="3514648" y="5029200"/>
                  </a:lnTo>
                  <a:lnTo>
                    <a:pt x="3489896" y="5016500"/>
                  </a:lnTo>
                  <a:lnTo>
                    <a:pt x="3375190" y="5016500"/>
                  </a:lnTo>
                  <a:lnTo>
                    <a:pt x="3345167" y="5003800"/>
                  </a:lnTo>
                  <a:lnTo>
                    <a:pt x="3331159" y="5003800"/>
                  </a:lnTo>
                  <a:lnTo>
                    <a:pt x="3316757" y="5016500"/>
                  </a:lnTo>
                  <a:lnTo>
                    <a:pt x="3049651" y="5016500"/>
                  </a:lnTo>
                  <a:lnTo>
                    <a:pt x="3001518" y="5003800"/>
                  </a:lnTo>
                  <a:lnTo>
                    <a:pt x="2731414" y="5003800"/>
                  </a:lnTo>
                  <a:lnTo>
                    <a:pt x="2713151" y="5016500"/>
                  </a:lnTo>
                  <a:lnTo>
                    <a:pt x="2124735" y="5016500"/>
                  </a:lnTo>
                  <a:lnTo>
                    <a:pt x="2058847" y="5003800"/>
                  </a:lnTo>
                  <a:lnTo>
                    <a:pt x="1789607" y="5003800"/>
                  </a:lnTo>
                  <a:lnTo>
                    <a:pt x="1709508" y="5016500"/>
                  </a:lnTo>
                  <a:lnTo>
                    <a:pt x="1500784" y="5016500"/>
                  </a:lnTo>
                  <a:lnTo>
                    <a:pt x="1461135" y="5003800"/>
                  </a:lnTo>
                  <a:lnTo>
                    <a:pt x="1383372" y="5003800"/>
                  </a:lnTo>
                  <a:lnTo>
                    <a:pt x="1347495" y="5016500"/>
                  </a:lnTo>
                  <a:lnTo>
                    <a:pt x="1210729" y="5016500"/>
                  </a:lnTo>
                  <a:lnTo>
                    <a:pt x="1167828" y="5029200"/>
                  </a:lnTo>
                  <a:lnTo>
                    <a:pt x="854659" y="5029200"/>
                  </a:lnTo>
                  <a:lnTo>
                    <a:pt x="741197" y="5016500"/>
                  </a:lnTo>
                  <a:lnTo>
                    <a:pt x="629729" y="5016500"/>
                  </a:lnTo>
                  <a:lnTo>
                    <a:pt x="603250" y="5003800"/>
                  </a:lnTo>
                  <a:lnTo>
                    <a:pt x="489064" y="5003800"/>
                  </a:lnTo>
                  <a:lnTo>
                    <a:pt x="450316" y="4991100"/>
                  </a:lnTo>
                  <a:lnTo>
                    <a:pt x="262661" y="4991100"/>
                  </a:lnTo>
                  <a:lnTo>
                    <a:pt x="233489" y="5003800"/>
                  </a:lnTo>
                  <a:lnTo>
                    <a:pt x="101066" y="5003800"/>
                  </a:lnTo>
                  <a:lnTo>
                    <a:pt x="42748" y="5016500"/>
                  </a:lnTo>
                  <a:lnTo>
                    <a:pt x="43294" y="4953000"/>
                  </a:lnTo>
                  <a:lnTo>
                    <a:pt x="43395" y="4914900"/>
                  </a:lnTo>
                  <a:lnTo>
                    <a:pt x="43332" y="4864100"/>
                  </a:lnTo>
                  <a:lnTo>
                    <a:pt x="43078" y="4826000"/>
                  </a:lnTo>
                  <a:lnTo>
                    <a:pt x="42697" y="4787900"/>
                  </a:lnTo>
                  <a:lnTo>
                    <a:pt x="42227" y="4749800"/>
                  </a:lnTo>
                  <a:lnTo>
                    <a:pt x="41224" y="4673600"/>
                  </a:lnTo>
                  <a:lnTo>
                    <a:pt x="40424" y="4610100"/>
                  </a:lnTo>
                  <a:lnTo>
                    <a:pt x="40220" y="4572000"/>
                  </a:lnTo>
                  <a:lnTo>
                    <a:pt x="40195" y="4533900"/>
                  </a:lnTo>
                  <a:lnTo>
                    <a:pt x="40411" y="4483100"/>
                  </a:lnTo>
                  <a:lnTo>
                    <a:pt x="40906" y="4445000"/>
                  </a:lnTo>
                  <a:lnTo>
                    <a:pt x="41719" y="4394200"/>
                  </a:lnTo>
                  <a:lnTo>
                    <a:pt x="42900" y="4343400"/>
                  </a:lnTo>
                  <a:lnTo>
                    <a:pt x="43865" y="4292600"/>
                  </a:lnTo>
                  <a:lnTo>
                    <a:pt x="44069" y="4254500"/>
                  </a:lnTo>
                  <a:lnTo>
                    <a:pt x="43662" y="4216400"/>
                  </a:lnTo>
                  <a:lnTo>
                    <a:pt x="42773" y="4165600"/>
                  </a:lnTo>
                  <a:lnTo>
                    <a:pt x="41541" y="4140200"/>
                  </a:lnTo>
                  <a:lnTo>
                    <a:pt x="40093" y="4102100"/>
                  </a:lnTo>
                  <a:lnTo>
                    <a:pt x="38544" y="4064000"/>
                  </a:lnTo>
                  <a:lnTo>
                    <a:pt x="37058" y="4038600"/>
                  </a:lnTo>
                  <a:lnTo>
                    <a:pt x="35737" y="4000500"/>
                  </a:lnTo>
                  <a:lnTo>
                    <a:pt x="34734" y="3975100"/>
                  </a:lnTo>
                  <a:lnTo>
                    <a:pt x="34226" y="3924300"/>
                  </a:lnTo>
                  <a:lnTo>
                    <a:pt x="36626" y="3860800"/>
                  </a:lnTo>
                  <a:lnTo>
                    <a:pt x="39281" y="3835400"/>
                  </a:lnTo>
                  <a:lnTo>
                    <a:pt x="43014" y="3797300"/>
                  </a:lnTo>
                  <a:lnTo>
                    <a:pt x="46558" y="3771900"/>
                  </a:lnTo>
                  <a:lnTo>
                    <a:pt x="48780" y="3733800"/>
                  </a:lnTo>
                  <a:lnTo>
                    <a:pt x="50076" y="3670300"/>
                  </a:lnTo>
                  <a:lnTo>
                    <a:pt x="48298" y="3606800"/>
                  </a:lnTo>
                  <a:lnTo>
                    <a:pt x="44831" y="3543300"/>
                  </a:lnTo>
                  <a:lnTo>
                    <a:pt x="41109" y="3479800"/>
                  </a:lnTo>
                  <a:lnTo>
                    <a:pt x="38569" y="3403600"/>
                  </a:lnTo>
                  <a:lnTo>
                    <a:pt x="38696" y="3327400"/>
                  </a:lnTo>
                  <a:lnTo>
                    <a:pt x="40220" y="3289300"/>
                  </a:lnTo>
                  <a:lnTo>
                    <a:pt x="42938" y="3251200"/>
                  </a:lnTo>
                  <a:lnTo>
                    <a:pt x="45770" y="3213100"/>
                  </a:lnTo>
                  <a:lnTo>
                    <a:pt x="47637" y="3175000"/>
                  </a:lnTo>
                  <a:lnTo>
                    <a:pt x="48666" y="3149600"/>
                  </a:lnTo>
                  <a:lnTo>
                    <a:pt x="48996" y="3111500"/>
                  </a:lnTo>
                  <a:lnTo>
                    <a:pt x="48755" y="3086100"/>
                  </a:lnTo>
                  <a:lnTo>
                    <a:pt x="48044" y="3060700"/>
                  </a:lnTo>
                  <a:lnTo>
                    <a:pt x="45745" y="2997200"/>
                  </a:lnTo>
                  <a:lnTo>
                    <a:pt x="43078" y="2946400"/>
                  </a:lnTo>
                  <a:lnTo>
                    <a:pt x="41046" y="2882900"/>
                  </a:lnTo>
                  <a:lnTo>
                    <a:pt x="40576" y="2857500"/>
                  </a:lnTo>
                  <a:lnTo>
                    <a:pt x="40652" y="2819400"/>
                  </a:lnTo>
                  <a:lnTo>
                    <a:pt x="41402" y="2794000"/>
                  </a:lnTo>
                  <a:lnTo>
                    <a:pt x="42913" y="2755900"/>
                  </a:lnTo>
                  <a:lnTo>
                    <a:pt x="46253" y="2692400"/>
                  </a:lnTo>
                  <a:lnTo>
                    <a:pt x="48526" y="2616200"/>
                  </a:lnTo>
                  <a:lnTo>
                    <a:pt x="49784" y="2552700"/>
                  </a:lnTo>
                  <a:lnTo>
                    <a:pt x="50038" y="2489200"/>
                  </a:lnTo>
                  <a:lnTo>
                    <a:pt x="49974" y="2463800"/>
                  </a:lnTo>
                  <a:lnTo>
                    <a:pt x="49504" y="2413000"/>
                  </a:lnTo>
                  <a:lnTo>
                    <a:pt x="48895" y="2374900"/>
                  </a:lnTo>
                  <a:lnTo>
                    <a:pt x="48082" y="2336800"/>
                  </a:lnTo>
                  <a:lnTo>
                    <a:pt x="47066" y="2298700"/>
                  </a:lnTo>
                  <a:lnTo>
                    <a:pt x="45859" y="2247900"/>
                  </a:lnTo>
                  <a:lnTo>
                    <a:pt x="44475" y="2209800"/>
                  </a:lnTo>
                  <a:lnTo>
                    <a:pt x="42913" y="2159000"/>
                  </a:lnTo>
                  <a:lnTo>
                    <a:pt x="41440" y="2120900"/>
                  </a:lnTo>
                  <a:lnTo>
                    <a:pt x="40309" y="2070100"/>
                  </a:lnTo>
                  <a:lnTo>
                    <a:pt x="39497" y="2032000"/>
                  </a:lnTo>
                  <a:lnTo>
                    <a:pt x="38963" y="1993900"/>
                  </a:lnTo>
                  <a:lnTo>
                    <a:pt x="38658" y="1943100"/>
                  </a:lnTo>
                  <a:lnTo>
                    <a:pt x="38735" y="1892300"/>
                  </a:lnTo>
                  <a:lnTo>
                    <a:pt x="39014" y="1854200"/>
                  </a:lnTo>
                  <a:lnTo>
                    <a:pt x="39890" y="1790700"/>
                  </a:lnTo>
                  <a:lnTo>
                    <a:pt x="42087" y="1676400"/>
                  </a:lnTo>
                  <a:lnTo>
                    <a:pt x="42900" y="1612900"/>
                  </a:lnTo>
                  <a:lnTo>
                    <a:pt x="42621" y="1549400"/>
                  </a:lnTo>
                  <a:lnTo>
                    <a:pt x="41059" y="1485900"/>
                  </a:lnTo>
                  <a:lnTo>
                    <a:pt x="40005" y="1447800"/>
                  </a:lnTo>
                  <a:lnTo>
                    <a:pt x="38887" y="1422400"/>
                  </a:lnTo>
                  <a:lnTo>
                    <a:pt x="37795" y="1384300"/>
                  </a:lnTo>
                  <a:lnTo>
                    <a:pt x="36804" y="1346200"/>
                  </a:lnTo>
                  <a:lnTo>
                    <a:pt x="35991" y="1308100"/>
                  </a:lnTo>
                  <a:lnTo>
                    <a:pt x="35471" y="1270000"/>
                  </a:lnTo>
                  <a:lnTo>
                    <a:pt x="35306" y="1219200"/>
                  </a:lnTo>
                  <a:lnTo>
                    <a:pt x="35598" y="1181100"/>
                  </a:lnTo>
                  <a:lnTo>
                    <a:pt x="36410" y="1130300"/>
                  </a:lnTo>
                  <a:lnTo>
                    <a:pt x="37846" y="1079500"/>
                  </a:lnTo>
                  <a:lnTo>
                    <a:pt x="39992" y="1028700"/>
                  </a:lnTo>
                  <a:lnTo>
                    <a:pt x="42926" y="965200"/>
                  </a:lnTo>
                  <a:lnTo>
                    <a:pt x="48412" y="850900"/>
                  </a:lnTo>
                  <a:lnTo>
                    <a:pt x="51727" y="736600"/>
                  </a:lnTo>
                  <a:lnTo>
                    <a:pt x="53174" y="622300"/>
                  </a:lnTo>
                  <a:lnTo>
                    <a:pt x="53060" y="508000"/>
                  </a:lnTo>
                  <a:lnTo>
                    <a:pt x="51676" y="393700"/>
                  </a:lnTo>
                  <a:lnTo>
                    <a:pt x="49314" y="279400"/>
                  </a:lnTo>
                  <a:lnTo>
                    <a:pt x="47866" y="228600"/>
                  </a:lnTo>
                  <a:lnTo>
                    <a:pt x="46291" y="177800"/>
                  </a:lnTo>
                  <a:lnTo>
                    <a:pt x="44627" y="127000"/>
                  </a:lnTo>
                  <a:lnTo>
                    <a:pt x="42341" y="50800"/>
                  </a:lnTo>
                  <a:lnTo>
                    <a:pt x="573443" y="50800"/>
                  </a:lnTo>
                  <a:lnTo>
                    <a:pt x="599821" y="63500"/>
                  </a:lnTo>
                  <a:lnTo>
                    <a:pt x="685482" y="63500"/>
                  </a:lnTo>
                  <a:lnTo>
                    <a:pt x="735545" y="50800"/>
                  </a:lnTo>
                  <a:lnTo>
                    <a:pt x="987272" y="50800"/>
                  </a:lnTo>
                  <a:lnTo>
                    <a:pt x="1034211" y="38100"/>
                  </a:lnTo>
                  <a:lnTo>
                    <a:pt x="1309116" y="38100"/>
                  </a:lnTo>
                  <a:lnTo>
                    <a:pt x="1370012" y="50800"/>
                  </a:lnTo>
                  <a:lnTo>
                    <a:pt x="1495171" y="50800"/>
                  </a:lnTo>
                  <a:lnTo>
                    <a:pt x="1525752" y="63500"/>
                  </a:lnTo>
                  <a:lnTo>
                    <a:pt x="1822577" y="63500"/>
                  </a:lnTo>
                  <a:lnTo>
                    <a:pt x="1857006" y="50800"/>
                  </a:lnTo>
                  <a:lnTo>
                    <a:pt x="1942846" y="50800"/>
                  </a:lnTo>
                  <a:lnTo>
                    <a:pt x="1962683" y="63500"/>
                  </a:lnTo>
                  <a:lnTo>
                    <a:pt x="2194064" y="63500"/>
                  </a:lnTo>
                  <a:lnTo>
                    <a:pt x="2256269" y="50800"/>
                  </a:lnTo>
                  <a:lnTo>
                    <a:pt x="3111525" y="50800"/>
                  </a:lnTo>
                  <a:lnTo>
                    <a:pt x="3146514" y="63500"/>
                  </a:lnTo>
                  <a:lnTo>
                    <a:pt x="3318713" y="63500"/>
                  </a:lnTo>
                  <a:lnTo>
                    <a:pt x="3354870" y="50800"/>
                  </a:lnTo>
                  <a:lnTo>
                    <a:pt x="4220502" y="50800"/>
                  </a:lnTo>
                  <a:lnTo>
                    <a:pt x="4250461" y="63500"/>
                  </a:lnTo>
                  <a:lnTo>
                    <a:pt x="4681652" y="63500"/>
                  </a:lnTo>
                  <a:lnTo>
                    <a:pt x="4721745" y="50800"/>
                  </a:lnTo>
                  <a:lnTo>
                    <a:pt x="5008461" y="50800"/>
                  </a:lnTo>
                  <a:lnTo>
                    <a:pt x="5029454" y="63500"/>
                  </a:lnTo>
                  <a:lnTo>
                    <a:pt x="5406390" y="63500"/>
                  </a:lnTo>
                  <a:lnTo>
                    <a:pt x="5426634" y="50800"/>
                  </a:lnTo>
                  <a:lnTo>
                    <a:pt x="5904750" y="50800"/>
                  </a:lnTo>
                  <a:lnTo>
                    <a:pt x="5995073" y="63500"/>
                  </a:lnTo>
                  <a:lnTo>
                    <a:pt x="6083897" y="63500"/>
                  </a:lnTo>
                  <a:lnTo>
                    <a:pt x="6170879" y="50800"/>
                  </a:lnTo>
                  <a:lnTo>
                    <a:pt x="6620154" y="50800"/>
                  </a:lnTo>
                  <a:lnTo>
                    <a:pt x="6656425" y="63500"/>
                  </a:lnTo>
                  <a:lnTo>
                    <a:pt x="6886384" y="63500"/>
                  </a:lnTo>
                  <a:lnTo>
                    <a:pt x="6910768" y="50800"/>
                  </a:lnTo>
                  <a:lnTo>
                    <a:pt x="7066547" y="50800"/>
                  </a:lnTo>
                  <a:lnTo>
                    <a:pt x="7224077" y="63500"/>
                  </a:lnTo>
                  <a:lnTo>
                    <a:pt x="7618247" y="63500"/>
                  </a:lnTo>
                  <a:lnTo>
                    <a:pt x="7695349" y="50800"/>
                  </a:lnTo>
                  <a:lnTo>
                    <a:pt x="7828432" y="50800"/>
                  </a:lnTo>
                  <a:lnTo>
                    <a:pt x="7856588" y="38100"/>
                  </a:lnTo>
                  <a:lnTo>
                    <a:pt x="8032877" y="38100"/>
                  </a:lnTo>
                  <a:lnTo>
                    <a:pt x="8059064" y="50800"/>
                  </a:lnTo>
                  <a:lnTo>
                    <a:pt x="8162760" y="50800"/>
                  </a:lnTo>
                  <a:lnTo>
                    <a:pt x="8182508" y="63500"/>
                  </a:lnTo>
                  <a:lnTo>
                    <a:pt x="8500605" y="63500"/>
                  </a:lnTo>
                  <a:lnTo>
                    <a:pt x="8580704" y="50800"/>
                  </a:lnTo>
                  <a:lnTo>
                    <a:pt x="9240152" y="50800"/>
                  </a:lnTo>
                  <a:lnTo>
                    <a:pt x="9236138" y="114300"/>
                  </a:lnTo>
                  <a:lnTo>
                    <a:pt x="9234665" y="152400"/>
                  </a:lnTo>
                  <a:lnTo>
                    <a:pt x="9234360" y="190500"/>
                  </a:lnTo>
                  <a:lnTo>
                    <a:pt x="9234983" y="228600"/>
                  </a:lnTo>
                  <a:lnTo>
                    <a:pt x="9238234" y="304800"/>
                  </a:lnTo>
                  <a:lnTo>
                    <a:pt x="9242742" y="381000"/>
                  </a:lnTo>
                  <a:lnTo>
                    <a:pt x="9246781" y="457200"/>
                  </a:lnTo>
                  <a:lnTo>
                    <a:pt x="9248115" y="495300"/>
                  </a:lnTo>
                  <a:lnTo>
                    <a:pt x="9248661" y="546100"/>
                  </a:lnTo>
                  <a:lnTo>
                    <a:pt x="9248242" y="584200"/>
                  </a:lnTo>
                  <a:lnTo>
                    <a:pt x="9246616" y="622300"/>
                  </a:lnTo>
                  <a:lnTo>
                    <a:pt x="9243581" y="673100"/>
                  </a:lnTo>
                  <a:lnTo>
                    <a:pt x="9238932" y="723900"/>
                  </a:lnTo>
                  <a:lnTo>
                    <a:pt x="9233865" y="762000"/>
                  </a:lnTo>
                  <a:lnTo>
                    <a:pt x="9229649" y="812800"/>
                  </a:lnTo>
                  <a:lnTo>
                    <a:pt x="9226245" y="850900"/>
                  </a:lnTo>
                  <a:lnTo>
                    <a:pt x="9223591" y="876300"/>
                  </a:lnTo>
                  <a:lnTo>
                    <a:pt x="9221686" y="914400"/>
                  </a:lnTo>
                  <a:lnTo>
                    <a:pt x="9220467" y="952500"/>
                  </a:lnTo>
                  <a:lnTo>
                    <a:pt x="9219959" y="1016000"/>
                  </a:lnTo>
                  <a:lnTo>
                    <a:pt x="9220619" y="1041400"/>
                  </a:lnTo>
                  <a:lnTo>
                    <a:pt x="9221826" y="1079500"/>
                  </a:lnTo>
                  <a:lnTo>
                    <a:pt x="9223553" y="1104900"/>
                  </a:lnTo>
                  <a:lnTo>
                    <a:pt x="9225788" y="1143000"/>
                  </a:lnTo>
                  <a:lnTo>
                    <a:pt x="9228468" y="1181100"/>
                  </a:lnTo>
                  <a:lnTo>
                    <a:pt x="9231592" y="1219200"/>
                  </a:lnTo>
                  <a:lnTo>
                    <a:pt x="9235097" y="1270000"/>
                  </a:lnTo>
                  <a:lnTo>
                    <a:pt x="9238958" y="1308100"/>
                  </a:lnTo>
                  <a:lnTo>
                    <a:pt x="9242742" y="1358900"/>
                  </a:lnTo>
                  <a:lnTo>
                    <a:pt x="9245994" y="1409700"/>
                  </a:lnTo>
                  <a:lnTo>
                    <a:pt x="9248711" y="1447800"/>
                  </a:lnTo>
                  <a:lnTo>
                    <a:pt x="9250921" y="1485900"/>
                  </a:lnTo>
                  <a:lnTo>
                    <a:pt x="9252623" y="1524000"/>
                  </a:lnTo>
                  <a:lnTo>
                    <a:pt x="9253817" y="1562100"/>
                  </a:lnTo>
                  <a:lnTo>
                    <a:pt x="9254503" y="1600200"/>
                  </a:lnTo>
                  <a:lnTo>
                    <a:pt x="9254693" y="1638300"/>
                  </a:lnTo>
                  <a:lnTo>
                    <a:pt x="9254693" y="1036320"/>
                  </a:lnTo>
                  <a:lnTo>
                    <a:pt x="9254185" y="1016000"/>
                  </a:lnTo>
                  <a:lnTo>
                    <a:pt x="9254680" y="952500"/>
                  </a:lnTo>
                  <a:lnTo>
                    <a:pt x="9255862" y="914400"/>
                  </a:lnTo>
                  <a:lnTo>
                    <a:pt x="9257741" y="889000"/>
                  </a:lnTo>
                  <a:lnTo>
                    <a:pt x="9260345" y="850900"/>
                  </a:lnTo>
                  <a:lnTo>
                    <a:pt x="9263723" y="812800"/>
                  </a:lnTo>
                  <a:lnTo>
                    <a:pt x="9267888" y="774700"/>
                  </a:lnTo>
                  <a:lnTo>
                    <a:pt x="9272956" y="723900"/>
                  </a:lnTo>
                  <a:lnTo>
                    <a:pt x="9277693" y="673100"/>
                  </a:lnTo>
                  <a:lnTo>
                    <a:pt x="9280792" y="622300"/>
                  </a:lnTo>
                  <a:lnTo>
                    <a:pt x="9282455" y="584200"/>
                  </a:lnTo>
                  <a:lnTo>
                    <a:pt x="9282887" y="546100"/>
                  </a:lnTo>
                  <a:lnTo>
                    <a:pt x="9282316" y="495300"/>
                  </a:lnTo>
                  <a:lnTo>
                    <a:pt x="9280982" y="457200"/>
                  </a:lnTo>
                  <a:lnTo>
                    <a:pt x="9276905" y="381000"/>
                  </a:lnTo>
                  <a:lnTo>
                    <a:pt x="9272410" y="304800"/>
                  </a:lnTo>
                  <a:lnTo>
                    <a:pt x="9269184" y="228600"/>
                  </a:lnTo>
                  <a:lnTo>
                    <a:pt x="9268574" y="190500"/>
                  </a:lnTo>
                  <a:lnTo>
                    <a:pt x="9268879" y="152400"/>
                  </a:lnTo>
                  <a:lnTo>
                    <a:pt x="9270314" y="114300"/>
                  </a:lnTo>
                  <a:lnTo>
                    <a:pt x="9276639" y="25400"/>
                  </a:lnTo>
                  <a:lnTo>
                    <a:pt x="9203360" y="25400"/>
                  </a:lnTo>
                  <a:lnTo>
                    <a:pt x="9177718" y="12700"/>
                  </a:lnTo>
                  <a:lnTo>
                    <a:pt x="8744928" y="12700"/>
                  </a:lnTo>
                  <a:lnTo>
                    <a:pt x="8662098" y="25400"/>
                  </a:lnTo>
                  <a:lnTo>
                    <a:pt x="8149387" y="25400"/>
                  </a:lnTo>
                  <a:lnTo>
                    <a:pt x="8118957" y="12700"/>
                  </a:lnTo>
                  <a:lnTo>
                    <a:pt x="7729283" y="12700"/>
                  </a:lnTo>
                  <a:lnTo>
                    <a:pt x="7692593" y="25400"/>
                  </a:lnTo>
                  <a:lnTo>
                    <a:pt x="6622770" y="25400"/>
                  </a:lnTo>
                  <a:lnTo>
                    <a:pt x="6586537" y="12700"/>
                  </a:lnTo>
                  <a:lnTo>
                    <a:pt x="6245872" y="12700"/>
                  </a:lnTo>
                  <a:lnTo>
                    <a:pt x="6209716" y="25400"/>
                  </a:lnTo>
                  <a:lnTo>
                    <a:pt x="5905601" y="25400"/>
                  </a:lnTo>
                  <a:lnTo>
                    <a:pt x="5814352" y="12700"/>
                  </a:lnTo>
                  <a:lnTo>
                    <a:pt x="5537352" y="12700"/>
                  </a:lnTo>
                  <a:lnTo>
                    <a:pt x="5446268" y="25400"/>
                  </a:lnTo>
                  <a:lnTo>
                    <a:pt x="4190644" y="25400"/>
                  </a:lnTo>
                  <a:lnTo>
                    <a:pt x="4126738" y="12700"/>
                  </a:lnTo>
                  <a:lnTo>
                    <a:pt x="3694201" y="12700"/>
                  </a:lnTo>
                  <a:lnTo>
                    <a:pt x="3612959" y="25400"/>
                  </a:lnTo>
                  <a:lnTo>
                    <a:pt x="3113786" y="25400"/>
                  </a:lnTo>
                  <a:lnTo>
                    <a:pt x="3074657" y="12700"/>
                  </a:lnTo>
                  <a:lnTo>
                    <a:pt x="2595257" y="12700"/>
                  </a:lnTo>
                  <a:lnTo>
                    <a:pt x="2548839" y="25400"/>
                  </a:lnTo>
                  <a:lnTo>
                    <a:pt x="1926526" y="25400"/>
                  </a:lnTo>
                  <a:lnTo>
                    <a:pt x="1905762" y="12700"/>
                  </a:lnTo>
                  <a:lnTo>
                    <a:pt x="1870621" y="25400"/>
                  </a:lnTo>
                  <a:lnTo>
                    <a:pt x="1777809" y="25400"/>
                  </a:lnTo>
                  <a:lnTo>
                    <a:pt x="1752993" y="38100"/>
                  </a:lnTo>
                  <a:lnTo>
                    <a:pt x="1652816" y="38100"/>
                  </a:lnTo>
                  <a:lnTo>
                    <a:pt x="1631327" y="25400"/>
                  </a:lnTo>
                  <a:lnTo>
                    <a:pt x="1498346" y="25400"/>
                  </a:lnTo>
                  <a:lnTo>
                    <a:pt x="1434846" y="12700"/>
                  </a:lnTo>
                  <a:lnTo>
                    <a:pt x="1250467" y="12700"/>
                  </a:lnTo>
                  <a:lnTo>
                    <a:pt x="1192466" y="0"/>
                  </a:lnTo>
                  <a:lnTo>
                    <a:pt x="1136700" y="0"/>
                  </a:lnTo>
                  <a:lnTo>
                    <a:pt x="1083462" y="12700"/>
                  </a:lnTo>
                  <a:lnTo>
                    <a:pt x="834618" y="12700"/>
                  </a:lnTo>
                  <a:lnTo>
                    <a:pt x="807999" y="25400"/>
                  </a:lnTo>
                  <a:lnTo>
                    <a:pt x="473303" y="25400"/>
                  </a:lnTo>
                  <a:lnTo>
                    <a:pt x="383463" y="12700"/>
                  </a:lnTo>
                  <a:lnTo>
                    <a:pt x="127800" y="12700"/>
                  </a:lnTo>
                  <a:lnTo>
                    <a:pt x="94170" y="25400"/>
                  </a:lnTo>
                  <a:lnTo>
                    <a:pt x="6985" y="25400"/>
                  </a:lnTo>
                  <a:lnTo>
                    <a:pt x="10426" y="127000"/>
                  </a:lnTo>
                  <a:lnTo>
                    <a:pt x="12090" y="177800"/>
                  </a:lnTo>
                  <a:lnTo>
                    <a:pt x="13665" y="228600"/>
                  </a:lnTo>
                  <a:lnTo>
                    <a:pt x="15100" y="279400"/>
                  </a:lnTo>
                  <a:lnTo>
                    <a:pt x="17449" y="393700"/>
                  </a:lnTo>
                  <a:lnTo>
                    <a:pt x="18834" y="508000"/>
                  </a:lnTo>
                  <a:lnTo>
                    <a:pt x="18961" y="622300"/>
                  </a:lnTo>
                  <a:lnTo>
                    <a:pt x="17513" y="736600"/>
                  </a:lnTo>
                  <a:lnTo>
                    <a:pt x="14224" y="850900"/>
                  </a:lnTo>
                  <a:lnTo>
                    <a:pt x="8750" y="965200"/>
                  </a:lnTo>
                  <a:lnTo>
                    <a:pt x="5816" y="1028700"/>
                  </a:lnTo>
                  <a:lnTo>
                    <a:pt x="3657" y="1079500"/>
                  </a:lnTo>
                  <a:lnTo>
                    <a:pt x="2197" y="1130300"/>
                  </a:lnTo>
                  <a:lnTo>
                    <a:pt x="1371" y="1181100"/>
                  </a:lnTo>
                  <a:lnTo>
                    <a:pt x="1092" y="1219200"/>
                  </a:lnTo>
                  <a:lnTo>
                    <a:pt x="1257" y="1270000"/>
                  </a:lnTo>
                  <a:lnTo>
                    <a:pt x="1778" y="1308100"/>
                  </a:lnTo>
                  <a:lnTo>
                    <a:pt x="2590" y="1346200"/>
                  </a:lnTo>
                  <a:lnTo>
                    <a:pt x="3594" y="1384300"/>
                  </a:lnTo>
                  <a:lnTo>
                    <a:pt x="5803" y="1460500"/>
                  </a:lnTo>
                  <a:lnTo>
                    <a:pt x="6845" y="1485900"/>
                  </a:lnTo>
                  <a:lnTo>
                    <a:pt x="8407" y="1549400"/>
                  </a:lnTo>
                  <a:lnTo>
                    <a:pt x="8674" y="1612900"/>
                  </a:lnTo>
                  <a:lnTo>
                    <a:pt x="7874" y="1676400"/>
                  </a:lnTo>
                  <a:lnTo>
                    <a:pt x="5676" y="1790700"/>
                  </a:lnTo>
                  <a:lnTo>
                    <a:pt x="4800" y="1854200"/>
                  </a:lnTo>
                  <a:lnTo>
                    <a:pt x="4521" y="1892300"/>
                  </a:lnTo>
                  <a:lnTo>
                    <a:pt x="4445" y="1943100"/>
                  </a:lnTo>
                  <a:lnTo>
                    <a:pt x="4559" y="1968500"/>
                  </a:lnTo>
                  <a:lnTo>
                    <a:pt x="5283" y="2032000"/>
                  </a:lnTo>
                  <a:lnTo>
                    <a:pt x="6108" y="2070100"/>
                  </a:lnTo>
                  <a:lnTo>
                    <a:pt x="7239" y="2120900"/>
                  </a:lnTo>
                  <a:lnTo>
                    <a:pt x="8712" y="2159000"/>
                  </a:lnTo>
                  <a:lnTo>
                    <a:pt x="10274" y="2209800"/>
                  </a:lnTo>
                  <a:lnTo>
                    <a:pt x="11658" y="2247900"/>
                  </a:lnTo>
                  <a:lnTo>
                    <a:pt x="12852" y="2298700"/>
                  </a:lnTo>
                  <a:lnTo>
                    <a:pt x="13868" y="2336800"/>
                  </a:lnTo>
                  <a:lnTo>
                    <a:pt x="14681" y="2374900"/>
                  </a:lnTo>
                  <a:lnTo>
                    <a:pt x="15290" y="2413000"/>
                  </a:lnTo>
                  <a:lnTo>
                    <a:pt x="15760" y="2463800"/>
                  </a:lnTo>
                  <a:lnTo>
                    <a:pt x="15824" y="2489200"/>
                  </a:lnTo>
                  <a:lnTo>
                    <a:pt x="15570" y="2552700"/>
                  </a:lnTo>
                  <a:lnTo>
                    <a:pt x="14312" y="2616200"/>
                  </a:lnTo>
                  <a:lnTo>
                    <a:pt x="12065" y="2679700"/>
                  </a:lnTo>
                  <a:lnTo>
                    <a:pt x="8737" y="2755900"/>
                  </a:lnTo>
                  <a:lnTo>
                    <a:pt x="7188" y="2794000"/>
                  </a:lnTo>
                  <a:lnTo>
                    <a:pt x="6438" y="2819400"/>
                  </a:lnTo>
                  <a:lnTo>
                    <a:pt x="6362" y="2857500"/>
                  </a:lnTo>
                  <a:lnTo>
                    <a:pt x="6832" y="2882900"/>
                  </a:lnTo>
                  <a:lnTo>
                    <a:pt x="8890" y="2946400"/>
                  </a:lnTo>
                  <a:lnTo>
                    <a:pt x="11557" y="2997200"/>
                  </a:lnTo>
                  <a:lnTo>
                    <a:pt x="13843" y="3060700"/>
                  </a:lnTo>
                  <a:lnTo>
                    <a:pt x="14541" y="3086100"/>
                  </a:lnTo>
                  <a:lnTo>
                    <a:pt x="14782" y="3111500"/>
                  </a:lnTo>
                  <a:lnTo>
                    <a:pt x="14452" y="3149600"/>
                  </a:lnTo>
                  <a:lnTo>
                    <a:pt x="13449" y="3175000"/>
                  </a:lnTo>
                  <a:lnTo>
                    <a:pt x="11620" y="3213100"/>
                  </a:lnTo>
                  <a:lnTo>
                    <a:pt x="8813" y="3251200"/>
                  </a:lnTo>
                  <a:lnTo>
                    <a:pt x="6045" y="3289300"/>
                  </a:lnTo>
                  <a:lnTo>
                    <a:pt x="4483" y="3327400"/>
                  </a:lnTo>
                  <a:lnTo>
                    <a:pt x="4356" y="3403600"/>
                  </a:lnTo>
                  <a:lnTo>
                    <a:pt x="6921" y="3479800"/>
                  </a:lnTo>
                  <a:lnTo>
                    <a:pt x="10655" y="3543300"/>
                  </a:lnTo>
                  <a:lnTo>
                    <a:pt x="14097" y="3619500"/>
                  </a:lnTo>
                  <a:lnTo>
                    <a:pt x="15849" y="3670300"/>
                  </a:lnTo>
                  <a:lnTo>
                    <a:pt x="14592" y="3733800"/>
                  </a:lnTo>
                  <a:lnTo>
                    <a:pt x="12484" y="3771900"/>
                  </a:lnTo>
                  <a:lnTo>
                    <a:pt x="9029" y="3797300"/>
                  </a:lnTo>
                  <a:lnTo>
                    <a:pt x="5245" y="3822700"/>
                  </a:lnTo>
                  <a:lnTo>
                    <a:pt x="2476" y="3860800"/>
                  </a:lnTo>
                  <a:lnTo>
                    <a:pt x="0" y="3924300"/>
                  </a:lnTo>
                  <a:lnTo>
                    <a:pt x="520" y="3975100"/>
                  </a:lnTo>
                  <a:lnTo>
                    <a:pt x="1549" y="4013200"/>
                  </a:lnTo>
                  <a:lnTo>
                    <a:pt x="2870" y="4038600"/>
                  </a:lnTo>
                  <a:lnTo>
                    <a:pt x="4368" y="4064000"/>
                  </a:lnTo>
                  <a:lnTo>
                    <a:pt x="5905" y="4102100"/>
                  </a:lnTo>
                  <a:lnTo>
                    <a:pt x="7353" y="4140200"/>
                  </a:lnTo>
                  <a:lnTo>
                    <a:pt x="8572" y="4165600"/>
                  </a:lnTo>
                  <a:lnTo>
                    <a:pt x="9448" y="4216400"/>
                  </a:lnTo>
                  <a:lnTo>
                    <a:pt x="9715" y="4241800"/>
                  </a:lnTo>
                  <a:lnTo>
                    <a:pt x="9779" y="4267200"/>
                  </a:lnTo>
                  <a:lnTo>
                    <a:pt x="9639" y="4292600"/>
                  </a:lnTo>
                  <a:lnTo>
                    <a:pt x="8699" y="4343400"/>
                  </a:lnTo>
                  <a:lnTo>
                    <a:pt x="7505" y="4394200"/>
                  </a:lnTo>
                  <a:lnTo>
                    <a:pt x="6692" y="4445000"/>
                  </a:lnTo>
                  <a:lnTo>
                    <a:pt x="6197" y="4483100"/>
                  </a:lnTo>
                  <a:lnTo>
                    <a:pt x="5981" y="4533900"/>
                  </a:lnTo>
                  <a:lnTo>
                    <a:pt x="5994" y="4572000"/>
                  </a:lnTo>
                  <a:lnTo>
                    <a:pt x="6210" y="4610100"/>
                  </a:lnTo>
                  <a:lnTo>
                    <a:pt x="7010" y="4673600"/>
                  </a:lnTo>
                  <a:lnTo>
                    <a:pt x="8013" y="4749800"/>
                  </a:lnTo>
                  <a:lnTo>
                    <a:pt x="8470" y="4787900"/>
                  </a:lnTo>
                  <a:lnTo>
                    <a:pt x="8864" y="4826000"/>
                  </a:lnTo>
                  <a:lnTo>
                    <a:pt x="9118" y="4864100"/>
                  </a:lnTo>
                  <a:lnTo>
                    <a:pt x="9169" y="4914900"/>
                  </a:lnTo>
                  <a:lnTo>
                    <a:pt x="9080" y="4953000"/>
                  </a:lnTo>
                  <a:lnTo>
                    <a:pt x="8216" y="5054600"/>
                  </a:lnTo>
                  <a:lnTo>
                    <a:pt x="103708" y="5041900"/>
                  </a:lnTo>
                  <a:lnTo>
                    <a:pt x="174002" y="5041900"/>
                  </a:lnTo>
                  <a:lnTo>
                    <a:pt x="205689" y="5029200"/>
                  </a:lnTo>
                  <a:lnTo>
                    <a:pt x="486803" y="5029200"/>
                  </a:lnTo>
                  <a:lnTo>
                    <a:pt x="528878" y="5041900"/>
                  </a:lnTo>
                  <a:lnTo>
                    <a:pt x="626618" y="5041900"/>
                  </a:lnTo>
                  <a:lnTo>
                    <a:pt x="682231" y="5054600"/>
                  </a:lnTo>
                  <a:lnTo>
                    <a:pt x="1316393" y="5054600"/>
                  </a:lnTo>
                  <a:lnTo>
                    <a:pt x="1341208" y="5041900"/>
                  </a:lnTo>
                  <a:lnTo>
                    <a:pt x="3069806" y="5041900"/>
                  </a:lnTo>
                  <a:lnTo>
                    <a:pt x="3091992" y="5054600"/>
                  </a:lnTo>
                  <a:lnTo>
                    <a:pt x="3290735" y="5054600"/>
                  </a:lnTo>
                  <a:lnTo>
                    <a:pt x="3319932" y="5041900"/>
                  </a:lnTo>
                  <a:lnTo>
                    <a:pt x="3372396" y="5041900"/>
                  </a:lnTo>
                  <a:lnTo>
                    <a:pt x="3404438" y="5054600"/>
                  </a:lnTo>
                  <a:lnTo>
                    <a:pt x="3640340" y="5054600"/>
                  </a:lnTo>
                  <a:lnTo>
                    <a:pt x="3677653" y="5041900"/>
                  </a:lnTo>
                  <a:lnTo>
                    <a:pt x="3754272" y="5041900"/>
                  </a:lnTo>
                  <a:lnTo>
                    <a:pt x="3835692" y="5029200"/>
                  </a:lnTo>
                  <a:lnTo>
                    <a:pt x="4162882" y="5029200"/>
                  </a:lnTo>
                  <a:lnTo>
                    <a:pt x="4199394" y="5041900"/>
                  </a:lnTo>
                  <a:lnTo>
                    <a:pt x="4297019" y="5041900"/>
                  </a:lnTo>
                  <a:lnTo>
                    <a:pt x="4355452" y="5054600"/>
                  </a:lnTo>
                  <a:lnTo>
                    <a:pt x="4512018" y="5054600"/>
                  </a:lnTo>
                  <a:lnTo>
                    <a:pt x="4555845" y="5041900"/>
                  </a:lnTo>
                  <a:lnTo>
                    <a:pt x="5078552" y="5041900"/>
                  </a:lnTo>
                  <a:lnTo>
                    <a:pt x="5116538" y="5029200"/>
                  </a:lnTo>
                  <a:lnTo>
                    <a:pt x="5203177" y="5029200"/>
                  </a:lnTo>
                  <a:lnTo>
                    <a:pt x="5222303" y="5041900"/>
                  </a:lnTo>
                  <a:lnTo>
                    <a:pt x="5281536" y="5041900"/>
                  </a:lnTo>
                  <a:lnTo>
                    <a:pt x="5298173" y="5054600"/>
                  </a:lnTo>
                  <a:lnTo>
                    <a:pt x="5819851" y="5054600"/>
                  </a:lnTo>
                  <a:lnTo>
                    <a:pt x="5837644" y="5041900"/>
                  </a:lnTo>
                  <a:lnTo>
                    <a:pt x="6205804" y="5041900"/>
                  </a:lnTo>
                  <a:lnTo>
                    <a:pt x="6245695" y="5054600"/>
                  </a:lnTo>
                  <a:lnTo>
                    <a:pt x="6417678" y="5054600"/>
                  </a:lnTo>
                  <a:lnTo>
                    <a:pt x="6505969" y="5041900"/>
                  </a:lnTo>
                  <a:lnTo>
                    <a:pt x="6951408" y="5041900"/>
                  </a:lnTo>
                  <a:lnTo>
                    <a:pt x="6966725" y="5029200"/>
                  </a:lnTo>
                  <a:lnTo>
                    <a:pt x="7034581" y="5029200"/>
                  </a:lnTo>
                  <a:lnTo>
                    <a:pt x="7050189" y="5041900"/>
                  </a:lnTo>
                  <a:lnTo>
                    <a:pt x="7152653" y="5041900"/>
                  </a:lnTo>
                  <a:lnTo>
                    <a:pt x="7203237" y="5054600"/>
                  </a:lnTo>
                  <a:lnTo>
                    <a:pt x="7590460" y="5054600"/>
                  </a:lnTo>
                  <a:lnTo>
                    <a:pt x="7660386" y="5041900"/>
                  </a:lnTo>
                  <a:lnTo>
                    <a:pt x="8164360" y="5041900"/>
                  </a:lnTo>
                  <a:lnTo>
                    <a:pt x="8187817" y="5054600"/>
                  </a:lnTo>
                  <a:lnTo>
                    <a:pt x="8430717" y="5054600"/>
                  </a:lnTo>
                  <a:lnTo>
                    <a:pt x="8485975" y="5041900"/>
                  </a:lnTo>
                  <a:lnTo>
                    <a:pt x="9281020" y="5041900"/>
                  </a:lnTo>
                  <a:lnTo>
                    <a:pt x="9270987" y="4978400"/>
                  </a:lnTo>
                  <a:lnTo>
                    <a:pt x="9269539" y="4965700"/>
                  </a:lnTo>
                  <a:lnTo>
                    <a:pt x="9268308" y="4940300"/>
                  </a:lnTo>
                  <a:lnTo>
                    <a:pt x="9267292" y="4927600"/>
                  </a:lnTo>
                  <a:lnTo>
                    <a:pt x="9266504" y="4914900"/>
                  </a:lnTo>
                  <a:lnTo>
                    <a:pt x="9265945" y="4889500"/>
                  </a:lnTo>
                  <a:lnTo>
                    <a:pt x="9265374" y="4851400"/>
                  </a:lnTo>
                  <a:lnTo>
                    <a:pt x="9265501" y="4800600"/>
                  </a:lnTo>
                  <a:lnTo>
                    <a:pt x="9266174" y="4749800"/>
                  </a:lnTo>
                  <a:lnTo>
                    <a:pt x="9267266" y="4699000"/>
                  </a:lnTo>
                  <a:lnTo>
                    <a:pt x="9268638" y="4648200"/>
                  </a:lnTo>
                  <a:lnTo>
                    <a:pt x="9271698" y="4546600"/>
                  </a:lnTo>
                  <a:lnTo>
                    <a:pt x="9273095" y="4495800"/>
                  </a:lnTo>
                  <a:lnTo>
                    <a:pt x="9274226" y="4457700"/>
                  </a:lnTo>
                  <a:lnTo>
                    <a:pt x="9274950" y="4406900"/>
                  </a:lnTo>
                  <a:lnTo>
                    <a:pt x="9275000" y="4394200"/>
                  </a:lnTo>
                  <a:lnTo>
                    <a:pt x="9274950" y="4343400"/>
                  </a:lnTo>
                  <a:lnTo>
                    <a:pt x="9274569" y="4330700"/>
                  </a:lnTo>
                  <a:lnTo>
                    <a:pt x="9273984" y="4318000"/>
                  </a:lnTo>
                  <a:lnTo>
                    <a:pt x="9273146" y="4292600"/>
                  </a:lnTo>
                  <a:lnTo>
                    <a:pt x="9269806" y="4241800"/>
                  </a:lnTo>
                  <a:lnTo>
                    <a:pt x="9267126" y="4191000"/>
                  </a:lnTo>
                  <a:lnTo>
                    <a:pt x="9265272" y="4140200"/>
                  </a:lnTo>
                  <a:lnTo>
                    <a:pt x="9264345" y="4102100"/>
                  </a:lnTo>
                  <a:lnTo>
                    <a:pt x="9264396" y="4064000"/>
                  </a:lnTo>
                  <a:lnTo>
                    <a:pt x="9264510" y="4051300"/>
                  </a:lnTo>
                  <a:lnTo>
                    <a:pt x="9265044" y="4025900"/>
                  </a:lnTo>
                  <a:lnTo>
                    <a:pt x="9265920" y="3987800"/>
                  </a:lnTo>
                  <a:lnTo>
                    <a:pt x="9267139" y="3962400"/>
                  </a:lnTo>
                  <a:lnTo>
                    <a:pt x="9268739" y="3924300"/>
                  </a:lnTo>
                  <a:lnTo>
                    <a:pt x="9270721" y="3898900"/>
                  </a:lnTo>
                  <a:lnTo>
                    <a:pt x="9273146" y="3848100"/>
                  </a:lnTo>
                  <a:lnTo>
                    <a:pt x="9275305" y="3810000"/>
                  </a:lnTo>
                  <a:lnTo>
                    <a:pt x="9276499" y="3784600"/>
                  </a:lnTo>
                  <a:lnTo>
                    <a:pt x="9276867" y="3746500"/>
                  </a:lnTo>
                  <a:lnTo>
                    <a:pt x="9276550" y="3721100"/>
                  </a:lnTo>
                  <a:lnTo>
                    <a:pt x="9275686" y="3683000"/>
                  </a:lnTo>
                  <a:lnTo>
                    <a:pt x="9274442" y="3657600"/>
                  </a:lnTo>
                  <a:lnTo>
                    <a:pt x="9269971" y="3581400"/>
                  </a:lnTo>
                  <a:lnTo>
                    <a:pt x="9268727" y="3556000"/>
                  </a:lnTo>
                  <a:lnTo>
                    <a:pt x="9267800" y="3530600"/>
                  </a:lnTo>
                  <a:lnTo>
                    <a:pt x="9267368" y="3505200"/>
                  </a:lnTo>
                  <a:lnTo>
                    <a:pt x="9267520" y="3467100"/>
                  </a:lnTo>
                  <a:lnTo>
                    <a:pt x="9268435" y="3429000"/>
                  </a:lnTo>
                  <a:lnTo>
                    <a:pt x="9270238" y="3403600"/>
                  </a:lnTo>
                  <a:lnTo>
                    <a:pt x="9273121" y="3352800"/>
                  </a:lnTo>
                  <a:lnTo>
                    <a:pt x="9278683" y="3276600"/>
                  </a:lnTo>
                  <a:lnTo>
                    <a:pt x="9281617" y="3187700"/>
                  </a:lnTo>
                  <a:lnTo>
                    <a:pt x="9282405" y="3111500"/>
                  </a:lnTo>
                  <a:lnTo>
                    <a:pt x="9281617" y="3035300"/>
                  </a:lnTo>
                  <a:lnTo>
                    <a:pt x="9279763" y="2959100"/>
                  </a:lnTo>
                  <a:lnTo>
                    <a:pt x="9277401" y="2882900"/>
                  </a:lnTo>
                  <a:lnTo>
                    <a:pt x="9275051" y="2819400"/>
                  </a:lnTo>
                  <a:lnTo>
                    <a:pt x="9273222" y="2755900"/>
                  </a:lnTo>
                  <a:lnTo>
                    <a:pt x="9272753" y="2730500"/>
                  </a:lnTo>
                  <a:lnTo>
                    <a:pt x="9272829" y="2667000"/>
                  </a:lnTo>
                  <a:lnTo>
                    <a:pt x="9273273" y="2641600"/>
                  </a:lnTo>
                  <a:lnTo>
                    <a:pt x="9274607" y="2590800"/>
                  </a:lnTo>
                  <a:lnTo>
                    <a:pt x="9276131" y="2552700"/>
                  </a:lnTo>
                  <a:lnTo>
                    <a:pt x="9277299" y="2489200"/>
                  </a:lnTo>
                  <a:lnTo>
                    <a:pt x="9277579" y="2463800"/>
                  </a:lnTo>
                  <a:lnTo>
                    <a:pt x="9277566" y="2438400"/>
                  </a:lnTo>
                  <a:lnTo>
                    <a:pt x="9277185" y="2413000"/>
                  </a:lnTo>
                  <a:lnTo>
                    <a:pt x="9276359" y="2374900"/>
                  </a:lnTo>
                  <a:lnTo>
                    <a:pt x="9275039" y="2336800"/>
                  </a:lnTo>
                  <a:lnTo>
                    <a:pt x="9273159" y="2311400"/>
                  </a:lnTo>
                  <a:lnTo>
                    <a:pt x="9272067" y="2286000"/>
                  </a:lnTo>
                  <a:lnTo>
                    <a:pt x="9271013" y="2273300"/>
                  </a:lnTo>
                  <a:lnTo>
                    <a:pt x="9268981" y="2235200"/>
                  </a:lnTo>
                  <a:lnTo>
                    <a:pt x="9265412" y="2197100"/>
                  </a:lnTo>
                  <a:lnTo>
                    <a:pt x="9263951" y="2171700"/>
                  </a:lnTo>
                  <a:lnTo>
                    <a:pt x="9262770" y="2146300"/>
                  </a:lnTo>
                  <a:lnTo>
                    <a:pt x="9261310" y="2120900"/>
                  </a:lnTo>
                  <a:lnTo>
                    <a:pt x="9261107" y="2095500"/>
                  </a:lnTo>
                  <a:lnTo>
                    <a:pt x="9261284" y="2082800"/>
                  </a:lnTo>
                  <a:lnTo>
                    <a:pt x="9261894" y="2057400"/>
                  </a:lnTo>
                  <a:lnTo>
                    <a:pt x="9264599" y="2006600"/>
                  </a:lnTo>
                  <a:lnTo>
                    <a:pt x="9268092" y="1968500"/>
                  </a:lnTo>
                  <a:lnTo>
                    <a:pt x="9269565" y="1955800"/>
                  </a:lnTo>
                  <a:lnTo>
                    <a:pt x="9271190" y="1930400"/>
                  </a:lnTo>
                  <a:lnTo>
                    <a:pt x="9276613" y="1879600"/>
                  </a:lnTo>
                  <a:lnTo>
                    <a:pt x="9279776" y="1841500"/>
                  </a:lnTo>
                  <a:lnTo>
                    <a:pt x="9282493" y="1803400"/>
                  </a:lnTo>
                  <a:lnTo>
                    <a:pt x="9284741" y="1765300"/>
                  </a:lnTo>
                  <a:lnTo>
                    <a:pt x="9287802" y="1701800"/>
                  </a:lnTo>
                  <a:lnTo>
                    <a:pt x="9288920" y="163830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DBB4FA-0F97-7A29-778D-D172725BA3F3}"/>
                </a:ext>
              </a:extLst>
            </p:cNvPr>
            <p:cNvSpPr/>
            <p:nvPr/>
          </p:nvSpPr>
          <p:spPr>
            <a:xfrm>
              <a:off x="533400" y="2057400"/>
              <a:ext cx="1676400" cy="228600"/>
            </a:xfrm>
            <a:prstGeom prst="rect">
              <a:avLst/>
            </a:prstGeom>
            <a:solidFill>
              <a:srgbClr val="DAE3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916" y="251205"/>
            <a:ext cx="11454566" cy="1267581"/>
          </a:xfrm>
          <a:prstGeom prst="rect">
            <a:avLst/>
          </a:prstGeom>
        </p:spPr>
        <p:txBody>
          <a:bodyPr vert="horz" wrap="square" lIns="0" tIns="508689" rIns="0" bIns="0" rtlCol="0">
            <a:spAutoFit/>
          </a:bodyPr>
          <a:lstStyle/>
          <a:p>
            <a:pPr marL="835590">
              <a:spcBef>
                <a:spcPts val="105"/>
              </a:spcBef>
            </a:pPr>
            <a:r>
              <a:rPr sz="4899" spc="-20" dirty="0"/>
              <a:t>Example:</a:t>
            </a:r>
            <a:r>
              <a:rPr sz="4899" spc="-325" dirty="0"/>
              <a:t> </a:t>
            </a:r>
            <a:r>
              <a:rPr sz="4899" spc="-60" dirty="0"/>
              <a:t>Da</a:t>
            </a:r>
            <a:r>
              <a:rPr sz="4899" spc="-509" dirty="0"/>
              <a:t> </a:t>
            </a:r>
            <a:r>
              <a:rPr sz="4899" spc="-25" dirty="0"/>
              <a:t>Vinci</a:t>
            </a:r>
            <a:r>
              <a:rPr sz="4899" spc="-240" dirty="0"/>
              <a:t> </a:t>
            </a:r>
            <a:r>
              <a:rPr sz="4899" spc="-10" dirty="0"/>
              <a:t>Robot</a:t>
            </a:r>
            <a:endParaRPr sz="4899"/>
          </a:p>
        </p:txBody>
      </p:sp>
      <p:sp>
        <p:nvSpPr>
          <p:cNvPr id="3" name="object 3"/>
          <p:cNvSpPr txBox="1"/>
          <p:nvPr/>
        </p:nvSpPr>
        <p:spPr>
          <a:xfrm>
            <a:off x="619146" y="4635283"/>
            <a:ext cx="528193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500" u="heavy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Da</a:t>
            </a:r>
            <a:r>
              <a:rPr sz="1500" u="heavy" spc="-7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 </a:t>
            </a:r>
            <a:r>
              <a:rPr sz="1500" u="heavy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Vinci</a:t>
            </a:r>
            <a:r>
              <a:rPr sz="1500" u="heavy" spc="-4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 </a:t>
            </a:r>
            <a:r>
              <a:rPr sz="1500" u="heavy" spc="-2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Robot</a:t>
            </a:r>
            <a:r>
              <a:rPr sz="1500" u="heavy" spc="-4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 </a:t>
            </a:r>
            <a:r>
              <a:rPr sz="1500" u="heavy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used</a:t>
            </a:r>
            <a:r>
              <a:rPr sz="1500" u="heavy" spc="-5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 </a:t>
            </a:r>
            <a:r>
              <a:rPr sz="1500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to</a:t>
            </a:r>
            <a:r>
              <a:rPr sz="1500" u="heavy" spc="-5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 </a:t>
            </a:r>
            <a:r>
              <a:rPr sz="1500" u="heavy" spc="-4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make</a:t>
            </a:r>
            <a:r>
              <a:rPr sz="1500" u="heavy" spc="-5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 </a:t>
            </a:r>
            <a:r>
              <a:rPr sz="1500" u="heavy" spc="-2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origami</a:t>
            </a:r>
            <a:r>
              <a:rPr sz="1500" u="heavy" spc="-4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 </a:t>
            </a:r>
            <a:r>
              <a:rPr sz="1500" u="heavy" spc="-2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crane</a:t>
            </a:r>
            <a:r>
              <a:rPr sz="1500" u="heavy" spc="-6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 </a:t>
            </a:r>
            <a:r>
              <a:rPr sz="15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the</a:t>
            </a:r>
            <a:r>
              <a:rPr sz="1500" u="heavy" spc="-5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 </a:t>
            </a:r>
            <a:r>
              <a:rPr sz="15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size</a:t>
            </a:r>
            <a:r>
              <a:rPr sz="1500" u="heavy" spc="-6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 </a:t>
            </a:r>
            <a:r>
              <a:rPr sz="1500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of</a:t>
            </a:r>
            <a:r>
              <a:rPr sz="15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 </a:t>
            </a:r>
            <a:r>
              <a:rPr sz="1500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a</a:t>
            </a:r>
            <a:r>
              <a:rPr sz="1500" u="heavy" spc="-5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 </a:t>
            </a:r>
            <a:r>
              <a:rPr sz="15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venir Next"/>
                <a:cs typeface="Avenir Next"/>
                <a:hlinkClick r:id="rId2"/>
              </a:rPr>
              <a:t>penny</a:t>
            </a:r>
            <a:endParaRPr sz="1500" dirty="0">
              <a:latin typeface="Avenir Next"/>
              <a:cs typeface="Avenir Next"/>
            </a:endParaRPr>
          </a:p>
        </p:txBody>
      </p:sp>
      <p:pic>
        <p:nvPicPr>
          <p:cNvPr id="5" name="object 5" descr="A diagram of the inner workings of a surgical robotic arm next to a picture of the surgical robotic arm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977" y="1641076"/>
            <a:ext cx="3576400" cy="2754876"/>
          </a:xfrm>
          <a:prstGeom prst="rect">
            <a:avLst/>
          </a:prstGeom>
        </p:spPr>
      </p:pic>
      <p:pic>
        <p:nvPicPr>
          <p:cNvPr id="7" name="Picture 6" descr="An image of a surgical robot with many arms in an operating room">
            <a:extLst>
              <a:ext uri="{FF2B5EF4-FFF2-40B4-BE49-F238E27FC236}">
                <a16:creationId xmlns:a16="http://schemas.microsoft.com/office/drawing/2014/main" id="{020257C2-F40A-7B40-37E5-58C2698A6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40" y="1630520"/>
            <a:ext cx="4149650" cy="27654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E65B855-F114-5DA0-1956-D33243C8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6999" y="-38100"/>
            <a:ext cx="9855200" cy="5549900"/>
          </a:xfrm>
          <a:custGeom>
            <a:avLst/>
            <a:gdLst/>
            <a:ahLst/>
            <a:cxnLst/>
            <a:rect l="l" t="t" r="r" b="b"/>
            <a:pathLst>
              <a:path w="9855200" h="5549900">
                <a:moveTo>
                  <a:pt x="9855200" y="0"/>
                </a:moveTo>
                <a:lnTo>
                  <a:pt x="0" y="0"/>
                </a:lnTo>
                <a:lnTo>
                  <a:pt x="0" y="5549900"/>
                </a:lnTo>
                <a:lnTo>
                  <a:pt x="9855200" y="5549900"/>
                </a:lnTo>
                <a:lnTo>
                  <a:pt x="9855200" y="0"/>
                </a:lnTo>
                <a:close/>
              </a:path>
            </a:pathLst>
          </a:custGeom>
          <a:solidFill>
            <a:srgbClr val="DAE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784" y="205584"/>
            <a:ext cx="9288909" cy="5054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2916" y="251205"/>
            <a:ext cx="11454566" cy="1066717"/>
          </a:xfrm>
          <a:prstGeom prst="rect">
            <a:avLst/>
          </a:prstGeom>
        </p:spPr>
        <p:txBody>
          <a:bodyPr vert="horz" wrap="square" lIns="0" tIns="370571" rIns="0" bIns="0" rtlCol="0">
            <a:spAutoFit/>
          </a:bodyPr>
          <a:lstStyle/>
          <a:p>
            <a:pPr marL="188579">
              <a:spcBef>
                <a:spcPts val="105"/>
              </a:spcBef>
            </a:pPr>
            <a:r>
              <a:rPr dirty="0"/>
              <a:t>3.</a:t>
            </a:r>
            <a:r>
              <a:rPr spc="40" dirty="0"/>
              <a:t> </a:t>
            </a:r>
            <a:r>
              <a:rPr dirty="0"/>
              <a:t>Design</a:t>
            </a:r>
            <a:r>
              <a:rPr spc="50" dirty="0"/>
              <a:t> </a:t>
            </a:r>
            <a:r>
              <a:rPr dirty="0"/>
              <a:t>and</a:t>
            </a:r>
            <a:r>
              <a:rPr spc="50" dirty="0"/>
              <a:t> </a:t>
            </a:r>
            <a:r>
              <a:rPr dirty="0"/>
              <a:t>build</a:t>
            </a:r>
            <a:r>
              <a:rPr spc="50" dirty="0"/>
              <a:t> </a:t>
            </a:r>
            <a:r>
              <a:rPr dirty="0"/>
              <a:t>a</a:t>
            </a:r>
            <a:r>
              <a:rPr spc="50" dirty="0"/>
              <a:t> </a:t>
            </a:r>
            <a:r>
              <a:rPr spc="-10" dirty="0"/>
              <a:t>prototype</a:t>
            </a:r>
          </a:p>
        </p:txBody>
      </p:sp>
      <p:pic>
        <p:nvPicPr>
          <p:cNvPr id="4" name="object 4" descr="A diagram of the pieces needed to build the surgical robo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459" y="1562081"/>
            <a:ext cx="2417603" cy="3275815"/>
          </a:xfrm>
          <a:prstGeom prst="rect">
            <a:avLst/>
          </a:prstGeom>
        </p:spPr>
      </p:pic>
      <p:pic>
        <p:nvPicPr>
          <p:cNvPr id="5" name="object 5" descr="A photo of the prototyp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42740" y="1562081"/>
            <a:ext cx="2243007" cy="3275815"/>
          </a:xfrm>
          <a:prstGeom prst="rect">
            <a:avLst/>
          </a:prstGeom>
        </p:spPr>
      </p:pic>
      <p:pic>
        <p:nvPicPr>
          <p:cNvPr id="6" name="object 6" descr="A diagram of how to put the prototype together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32393" y="2313790"/>
            <a:ext cx="3911006" cy="17723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6f0e9-fe00-406f-ac91-4fe5157d77a6" xsi:nil="true"/>
    <lcf76f155ced4ddcb4097134ff3c332f xmlns="6b8669b0-6574-4d07-86da-697da702611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559E1B0E4BB8498EB525461DDF4905" ma:contentTypeVersion="16" ma:contentTypeDescription="Create a new document." ma:contentTypeScope="" ma:versionID="7d726708d5f92718c4ea995bb40dc501">
  <xsd:schema xmlns:xsd="http://www.w3.org/2001/XMLSchema" xmlns:xs="http://www.w3.org/2001/XMLSchema" xmlns:p="http://schemas.microsoft.com/office/2006/metadata/properties" xmlns:ns2="6b8669b0-6574-4d07-86da-697da7026110" xmlns:ns3="8e46f0e9-fe00-406f-ac91-4fe5157d77a6" targetNamespace="http://schemas.microsoft.com/office/2006/metadata/properties" ma:root="true" ma:fieldsID="9fcfb4ca237e0f0bec15ce9d796235d1" ns2:_="" ns3:_="">
    <xsd:import namespace="6b8669b0-6574-4d07-86da-697da7026110"/>
    <xsd:import namespace="8e46f0e9-fe00-406f-ac91-4fe5157d77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669b0-6574-4d07-86da-697da7026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6f0e9-fe00-406f-ac91-4fe5157d77a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cc7cfb9-d276-4c1e-8e66-074a7b26a814}" ma:internalName="TaxCatchAll" ma:showField="CatchAllData" ma:web="8e46f0e9-fe00-406f-ac91-4fe5157d77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1C7E78-E42C-409C-9FF6-13369699D190}">
  <ds:schemaRefs>
    <ds:schemaRef ds:uri="http://purl.org/dc/dcmitype/"/>
    <ds:schemaRef ds:uri="8e46f0e9-fe00-406f-ac91-4fe5157d77a6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6b8669b0-6574-4d07-86da-697da7026110"/>
  </ds:schemaRefs>
</ds:datastoreItem>
</file>

<file path=customXml/itemProps2.xml><?xml version="1.0" encoding="utf-8"?>
<ds:datastoreItem xmlns:ds="http://schemas.openxmlformats.org/officeDocument/2006/customXml" ds:itemID="{B168575F-EAA4-4C0C-B450-FB1AB2D37A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480C6C-3AC9-4E7E-84A9-290A1811F8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8669b0-6574-4d07-86da-697da7026110"/>
    <ds:schemaRef ds:uri="8e46f0e9-fe00-406f-ac91-4fe5157d77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227</Words>
  <Application>Microsoft Macintosh PowerPoint</Application>
  <PresentationFormat>Custom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Avenir Next</vt:lpstr>
      <vt:lpstr>Optima</vt:lpstr>
      <vt:lpstr>Office Theme</vt:lpstr>
      <vt:lpstr>EXPLORING BIOMEDICAL ENGINEERING &amp; SURGICAL ROBOTS</vt:lpstr>
      <vt:lpstr>Who is an engineer? An engineer is a person who designs and builds solutions to solve problems</vt:lpstr>
      <vt:lpstr>What is biomedical engineering?</vt:lpstr>
      <vt:lpstr>How do engineers create solutions?</vt:lpstr>
      <vt:lpstr>Example solution: surgical robots</vt:lpstr>
      <vt:lpstr>1. Identify the problem</vt:lpstr>
      <vt:lpstr>2. Plan/Brainstorm</vt:lpstr>
      <vt:lpstr>Example: Da Vinci Robot</vt:lpstr>
      <vt:lpstr>3. Design and build a prototype</vt:lpstr>
      <vt:lpstr>PowerPoint Presentation</vt:lpstr>
      <vt:lpstr>5. Present solutions</vt:lpstr>
      <vt:lpstr>Image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BEAMS Slides</dc:title>
  <cp:lastModifiedBy>Meade, Jessica (NIH/NIBIB) [E]</cp:lastModifiedBy>
  <cp:revision>1</cp:revision>
  <dcterms:created xsi:type="dcterms:W3CDTF">2024-02-27T00:55:22Z</dcterms:created>
  <dcterms:modified xsi:type="dcterms:W3CDTF">2024-02-27T03:30:48Z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2023-10-16T00:00:00Z</vt:filetime>
  </property>
  <property fmtid="{D5CDD505-2E9C-101B-9397-08002B2CF9AE}" pid="3" name="Creator">
    <vt:lpwstr>PowerPoint</vt:lpwstr>
  </property>
  <property fmtid="{D5CDD505-2E9C-101B-9397-08002B2CF9AE}" pid="4" name="LastSaved">
    <vt:filetime>2024-02-27T00:00:00Z</vt:filetime>
  </property>
  <property fmtid="{D5CDD505-2E9C-101B-9397-08002B2CF9AE}" pid="5" name="Producer">
    <vt:lpwstr>macOS Version 13.0 (Build 22A380) Quartz PDFContext</vt:lpwstr>
  </property>
  <property fmtid="{D5CDD505-2E9C-101B-9397-08002B2CF9AE}" pid="6" name="ContentTypeId">
    <vt:lpwstr>0x01010009559E1B0E4BB8498EB525461DDF4905</vt:lpwstr>
  </property>
  <property fmtid="{D5CDD505-2E9C-101B-9397-08002B2CF9AE}" pid="7" name="MediaServiceImageTags">
    <vt:lpwstr/>
  </property>
</Properties>
</file>